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55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7"/>
  </p:notesMasterIdLst>
  <p:sldIdLst>
    <p:sldId id="273" r:id="rId2"/>
    <p:sldId id="317" r:id="rId3"/>
    <p:sldId id="313" r:id="rId4"/>
    <p:sldId id="311" r:id="rId5"/>
    <p:sldId id="288" r:id="rId6"/>
    <p:sldId id="312" r:id="rId7"/>
    <p:sldId id="316" r:id="rId8"/>
    <p:sldId id="291" r:id="rId9"/>
    <p:sldId id="293" r:id="rId10"/>
    <p:sldId id="290" r:id="rId11"/>
    <p:sldId id="292" r:id="rId12"/>
    <p:sldId id="289" r:id="rId13"/>
    <p:sldId id="294" r:id="rId14"/>
    <p:sldId id="318" r:id="rId15"/>
    <p:sldId id="296" r:id="rId16"/>
    <p:sldId id="295" r:id="rId17"/>
    <p:sldId id="321" r:id="rId18"/>
    <p:sldId id="324" r:id="rId19"/>
    <p:sldId id="325" r:id="rId20"/>
    <p:sldId id="297" r:id="rId21"/>
    <p:sldId id="300" r:id="rId22"/>
    <p:sldId id="319" r:id="rId23"/>
    <p:sldId id="299" r:id="rId24"/>
    <p:sldId id="322" r:id="rId25"/>
    <p:sldId id="326" r:id="rId26"/>
    <p:sldId id="327" r:id="rId27"/>
    <p:sldId id="301" r:id="rId28"/>
    <p:sldId id="303" r:id="rId29"/>
    <p:sldId id="320" r:id="rId30"/>
    <p:sldId id="302" r:id="rId31"/>
    <p:sldId id="323" r:id="rId32"/>
    <p:sldId id="329" r:id="rId33"/>
    <p:sldId id="328" r:id="rId34"/>
    <p:sldId id="314" r:id="rId35"/>
    <p:sldId id="306" r:id="rId36"/>
    <p:sldId id="305" r:id="rId37"/>
    <p:sldId id="307" r:id="rId38"/>
    <p:sldId id="308" r:id="rId39"/>
    <p:sldId id="309" r:id="rId40"/>
    <p:sldId id="333" r:id="rId41"/>
    <p:sldId id="330" r:id="rId42"/>
    <p:sldId id="331" r:id="rId43"/>
    <p:sldId id="332" r:id="rId44"/>
    <p:sldId id="310" r:id="rId45"/>
    <p:sldId id="315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B2F59-BB44-58B9-0656-23E852A3332E}" v="158" dt="2020-03-13T00:29:48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9" autoAdjust="0"/>
    <p:restoredTop sz="94360" autoAdjust="0"/>
  </p:normalViewPr>
  <p:slideViewPr>
    <p:cSldViewPr snapToGrid="0">
      <p:cViewPr>
        <p:scale>
          <a:sx n="100" d="100"/>
          <a:sy n="100" d="100"/>
        </p:scale>
        <p:origin x="66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PINNEAU" userId="S::joshua.pinneau@stfelixlasalle.fr::3d1bb839-4208-4461-ac73-99b4ebd03bdc" providerId="AD" clId="Web-{250B2F59-BB44-58B9-0656-23E852A3332E}"/>
    <pc:docChg chg="addSld delSld modSld sldOrd">
      <pc:chgData name="Joshua PINNEAU" userId="S::joshua.pinneau@stfelixlasalle.fr::3d1bb839-4208-4461-ac73-99b4ebd03bdc" providerId="AD" clId="Web-{250B2F59-BB44-58B9-0656-23E852A3332E}" dt="2020-03-13T00:29:48.172" v="143" actId="1076"/>
      <pc:docMkLst>
        <pc:docMk/>
      </pc:docMkLst>
      <pc:sldChg chg="modSp">
        <pc:chgData name="Joshua PINNEAU" userId="S::joshua.pinneau@stfelixlasalle.fr::3d1bb839-4208-4461-ac73-99b4ebd03bdc" providerId="AD" clId="Web-{250B2F59-BB44-58B9-0656-23E852A3332E}" dt="2020-03-13T00:29:48.172" v="143" actId="1076"/>
        <pc:sldMkLst>
          <pc:docMk/>
          <pc:sldMk cId="4010672076" sldId="288"/>
        </pc:sldMkLst>
        <pc:picChg chg="mod">
          <ac:chgData name="Joshua PINNEAU" userId="S::joshua.pinneau@stfelixlasalle.fr::3d1bb839-4208-4461-ac73-99b4ebd03bdc" providerId="AD" clId="Web-{250B2F59-BB44-58B9-0656-23E852A3332E}" dt="2020-03-13T00:29:48.172" v="143" actId="1076"/>
          <ac:picMkLst>
            <pc:docMk/>
            <pc:sldMk cId="4010672076" sldId="288"/>
            <ac:picMk id="3" creationId="{CF348C6B-A041-49DF-8F3B-B57222EFB912}"/>
          </ac:picMkLst>
        </pc:picChg>
      </pc:sldChg>
      <pc:sldChg chg="modSp">
        <pc:chgData name="Joshua PINNEAU" userId="S::joshua.pinneau@stfelixlasalle.fr::3d1bb839-4208-4461-ac73-99b4ebd03bdc" providerId="AD" clId="Web-{250B2F59-BB44-58B9-0656-23E852A3332E}" dt="2020-03-13T00:24:26.849" v="86" actId="1076"/>
        <pc:sldMkLst>
          <pc:docMk/>
          <pc:sldMk cId="514670320" sldId="294"/>
        </pc:sldMkLst>
        <pc:picChg chg="mod">
          <ac:chgData name="Joshua PINNEAU" userId="S::joshua.pinneau@stfelixlasalle.fr::3d1bb839-4208-4461-ac73-99b4ebd03bdc" providerId="AD" clId="Web-{250B2F59-BB44-58B9-0656-23E852A3332E}" dt="2020-03-13T00:24:26.849" v="86" actId="1076"/>
          <ac:picMkLst>
            <pc:docMk/>
            <pc:sldMk cId="514670320" sldId="294"/>
            <ac:picMk id="15" creationId="{5E072E18-A285-4877-96D9-20AB19E2F8B2}"/>
          </ac:picMkLst>
        </pc:picChg>
      </pc:sldChg>
      <pc:sldChg chg="modSp">
        <pc:chgData name="Joshua PINNEAU" userId="S::joshua.pinneau@stfelixlasalle.fr::3d1bb839-4208-4461-ac73-99b4ebd03bdc" providerId="AD" clId="Web-{250B2F59-BB44-58B9-0656-23E852A3332E}" dt="2020-03-13T00:29:11.188" v="142" actId="20577"/>
        <pc:sldMkLst>
          <pc:docMk/>
          <pc:sldMk cId="2431389754" sldId="310"/>
        </pc:sldMkLst>
        <pc:spChg chg="mod">
          <ac:chgData name="Joshua PINNEAU" userId="S::joshua.pinneau@stfelixlasalle.fr::3d1bb839-4208-4461-ac73-99b4ebd03bdc" providerId="AD" clId="Web-{250B2F59-BB44-58B9-0656-23E852A3332E}" dt="2020-03-13T00:29:11.188" v="142" actId="20577"/>
          <ac:spMkLst>
            <pc:docMk/>
            <pc:sldMk cId="2431389754" sldId="310"/>
            <ac:spMk id="9" creationId="{7FF902BC-157C-4003-A58D-040535A4C2EF}"/>
          </ac:spMkLst>
        </pc:spChg>
      </pc:sldChg>
      <pc:sldChg chg="add del replId">
        <pc:chgData name="Joshua PINNEAU" userId="S::joshua.pinneau@stfelixlasalle.fr::3d1bb839-4208-4461-ac73-99b4ebd03bdc" providerId="AD" clId="Web-{250B2F59-BB44-58B9-0656-23E852A3332E}" dt="2020-03-13T00:09:08.330" v="1"/>
        <pc:sldMkLst>
          <pc:docMk/>
          <pc:sldMk cId="1009983508" sldId="311"/>
        </pc:sldMkLst>
      </pc:sldChg>
      <pc:sldChg chg="addSp delSp modSp add ord replId">
        <pc:chgData name="Joshua PINNEAU" userId="S::joshua.pinneau@stfelixlasalle.fr::3d1bb839-4208-4461-ac73-99b4ebd03bdc" providerId="AD" clId="Web-{250B2F59-BB44-58B9-0656-23E852A3332E}" dt="2020-03-13T00:22:56.100" v="67"/>
        <pc:sldMkLst>
          <pc:docMk/>
          <pc:sldMk cId="3919850019" sldId="311"/>
        </pc:sldMkLst>
        <pc:spChg chg="mod">
          <ac:chgData name="Joshua PINNEAU" userId="S::joshua.pinneau@stfelixlasalle.fr::3d1bb839-4208-4461-ac73-99b4ebd03bdc" providerId="AD" clId="Web-{250B2F59-BB44-58B9-0656-23E852A3332E}" dt="2020-03-13T00:22:49.460" v="66" actId="20577"/>
          <ac:spMkLst>
            <pc:docMk/>
            <pc:sldMk cId="3919850019" sldId="311"/>
            <ac:spMk id="11" creationId="{68BAD468-6DBA-44D4-8837-4EEBEA834784}"/>
          </ac:spMkLst>
        </pc:spChg>
        <pc:picChg chg="add mod">
          <ac:chgData name="Joshua PINNEAU" userId="S::joshua.pinneau@stfelixlasalle.fr::3d1bb839-4208-4461-ac73-99b4ebd03bdc" providerId="AD" clId="Web-{250B2F59-BB44-58B9-0656-23E852A3332E}" dt="2020-03-13T00:22:05.570" v="38" actId="1076"/>
          <ac:picMkLst>
            <pc:docMk/>
            <pc:sldMk cId="3919850019" sldId="311"/>
            <ac:picMk id="2" creationId="{D0D51AA8-0583-4B2F-BA76-38667A1B5BF3}"/>
          </ac:picMkLst>
        </pc:picChg>
        <pc:picChg chg="del">
          <ac:chgData name="Joshua PINNEAU" userId="S::joshua.pinneau@stfelixlasalle.fr::3d1bb839-4208-4461-ac73-99b4ebd03bdc" providerId="AD" clId="Web-{250B2F59-BB44-58B9-0656-23E852A3332E}" dt="2020-03-13T00:09:18.315" v="3"/>
          <ac:picMkLst>
            <pc:docMk/>
            <pc:sldMk cId="3919850019" sldId="311"/>
            <ac:picMk id="3" creationId="{CF348C6B-A041-49DF-8F3B-B57222EFB912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0:41.337" v="16"/>
          <ac:picMkLst>
            <pc:docMk/>
            <pc:sldMk cId="3919850019" sldId="311"/>
            <ac:picMk id="5" creationId="{AE8E5D4D-9B2B-4860-BC82-47DE10140B6D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32" v="40" actId="1076"/>
          <ac:picMkLst>
            <pc:docMk/>
            <pc:sldMk cId="3919850019" sldId="311"/>
            <ac:picMk id="7" creationId="{034807BA-F0F4-423A-A610-82D45AC7375D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2:05.304" v="35"/>
          <ac:picMkLst>
            <pc:docMk/>
            <pc:sldMk cId="3919850019" sldId="311"/>
            <ac:picMk id="10" creationId="{C0AF089D-1788-4451-9E17-B282C0C918CF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48" v="41" actId="1076"/>
          <ac:picMkLst>
            <pc:docMk/>
            <pc:sldMk cId="3919850019" sldId="311"/>
            <ac:picMk id="14" creationId="{568C8BEC-9017-40D2-A461-0B93F852736C}"/>
          </ac:picMkLst>
        </pc:picChg>
        <pc:picChg chg="add del">
          <ac:chgData name="Joshua PINNEAU" userId="S::joshua.pinneau@stfelixlasalle.fr::3d1bb839-4208-4461-ac73-99b4ebd03bdc" providerId="AD" clId="Web-{250B2F59-BB44-58B9-0656-23E852A3332E}" dt="2020-03-13T00:21:08.633" v="21"/>
          <ac:picMkLst>
            <pc:docMk/>
            <pc:sldMk cId="3919850019" sldId="311"/>
            <ac:picMk id="15" creationId="{168AE319-BA07-4B9D-BA94-4BA4F59A5CF9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01" v="39" actId="1076"/>
          <ac:picMkLst>
            <pc:docMk/>
            <pc:sldMk cId="3919850019" sldId="311"/>
            <ac:picMk id="17" creationId="{11411C44-1C8D-486C-B9DE-EC999004CBB2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19.804" v="44" actId="1076"/>
          <ac:picMkLst>
            <pc:docMk/>
            <pc:sldMk cId="3919850019" sldId="311"/>
            <ac:picMk id="20" creationId="{C7170637-7DFF-4678-B587-798C85E2B4EF}"/>
          </ac:picMkLst>
        </pc:picChg>
      </pc:sldChg>
      <pc:sldChg chg="addSp delSp modSp add replId">
        <pc:chgData name="Joshua PINNEAU" userId="S::joshua.pinneau@stfelixlasalle.fr::3d1bb839-4208-4461-ac73-99b4ebd03bdc" providerId="AD" clId="Web-{250B2F59-BB44-58B9-0656-23E852A3332E}" dt="2020-03-13T00:27:50.393" v="138" actId="1076"/>
        <pc:sldMkLst>
          <pc:docMk/>
          <pc:sldMk cId="4268578257" sldId="312"/>
        </pc:sldMkLst>
        <pc:spChg chg="mod">
          <ac:chgData name="Joshua PINNEAU" userId="S::joshua.pinneau@stfelixlasalle.fr::3d1bb839-4208-4461-ac73-99b4ebd03bdc" providerId="AD" clId="Web-{250B2F59-BB44-58B9-0656-23E852A3332E}" dt="2020-03-13T00:23:43.162" v="76" actId="20577"/>
          <ac:spMkLst>
            <pc:docMk/>
            <pc:sldMk cId="4268578257" sldId="312"/>
            <ac:spMk id="11" creationId="{68BAD468-6DBA-44D4-8837-4EEBEA834784}"/>
          </ac:spMkLst>
        </pc:spChg>
        <pc:picChg chg="add mod">
          <ac:chgData name="Joshua PINNEAU" userId="S::joshua.pinneau@stfelixlasalle.fr::3d1bb839-4208-4461-ac73-99b4ebd03bdc" providerId="AD" clId="Web-{250B2F59-BB44-58B9-0656-23E852A3332E}" dt="2020-03-13T00:27:02.034" v="115" actId="14100"/>
          <ac:picMkLst>
            <pc:docMk/>
            <pc:sldMk cId="4268578257" sldId="312"/>
            <ac:picMk id="2" creationId="{2CC133E5-B195-4465-8168-F5184ACEBB62}"/>
          </ac:picMkLst>
        </pc:picChg>
        <pc:picChg chg="del">
          <ac:chgData name="Joshua PINNEAU" userId="S::joshua.pinneau@stfelixlasalle.fr::3d1bb839-4208-4461-ac73-99b4ebd03bdc" providerId="AD" clId="Web-{250B2F59-BB44-58B9-0656-23E852A3332E}" dt="2020-03-13T00:23:28.178" v="69"/>
          <ac:picMkLst>
            <pc:docMk/>
            <pc:sldMk cId="4268578257" sldId="312"/>
            <ac:picMk id="3" creationId="{CF348C6B-A041-49DF-8F3B-B57222EFB912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39.471" v="133" actId="1076"/>
          <ac:picMkLst>
            <pc:docMk/>
            <pc:sldMk cId="4268578257" sldId="312"/>
            <ac:picMk id="5" creationId="{1615B524-D5AB-48A2-A7DE-F5AC4EFAD929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5.596" v="136" actId="1076"/>
          <ac:picMkLst>
            <pc:docMk/>
            <pc:sldMk cId="4268578257" sldId="312"/>
            <ac:picMk id="6" creationId="{159197E3-E51B-4CB9-B32C-F636FBCE786E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3.612" v="135" actId="1076"/>
          <ac:picMkLst>
            <pc:docMk/>
            <pc:sldMk cId="4268578257" sldId="312"/>
            <ac:picMk id="7" creationId="{D69FEBDB-2CD4-44E6-B5E2-FDBC0D31C556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24.956" v="131" actId="1076"/>
          <ac:picMkLst>
            <pc:docMk/>
            <pc:sldMk cId="4268578257" sldId="312"/>
            <ac:picMk id="9" creationId="{26C73E87-17BF-4D56-BF53-6A5881E436EE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50.393" v="138" actId="1076"/>
          <ac:picMkLst>
            <pc:docMk/>
            <pc:sldMk cId="4268578257" sldId="312"/>
            <ac:picMk id="10" creationId="{4BC72D90-7332-44B1-8DE3-B06A30F86D72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7:37.284" v="132"/>
          <ac:picMkLst>
            <pc:docMk/>
            <pc:sldMk cId="4268578257" sldId="312"/>
            <ac:picMk id="14" creationId="{A6029F55-464A-462B-AFD8-7693D63FA0FF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7.783" v="137" actId="1076"/>
          <ac:picMkLst>
            <pc:docMk/>
            <pc:sldMk cId="4268578257" sldId="312"/>
            <ac:picMk id="17" creationId="{593D9267-93B5-403B-BBFA-89E938B363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D8DFC-B975-4A60-AE20-B5A06EF238FC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CEAE0-2A32-41D7-B23B-28E8542A4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0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00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17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22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77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23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6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09/06/2020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0" y="3006150"/>
            <a:ext cx="4672811" cy="1489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6A5C2F4-D1E5-46F3-A398-8801ACDF98D6}"/>
              </a:ext>
            </a:extLst>
          </p:cNvPr>
          <p:cNvCxnSpPr>
            <a:cxnSpLocks/>
          </p:cNvCxnSpPr>
          <p:nvPr/>
        </p:nvCxnSpPr>
        <p:spPr>
          <a:xfrm>
            <a:off x="353460" y="6334125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B07183-0B6C-431A-A339-37D387FFE05C}"/>
              </a:ext>
            </a:extLst>
          </p:cNvPr>
          <p:cNvSpPr/>
          <p:nvPr/>
        </p:nvSpPr>
        <p:spPr>
          <a:xfrm>
            <a:off x="4838700" y="6390845"/>
            <a:ext cx="2514600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Joshua PINNEAU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3D125-E4CC-4C22-8566-2C41E1DAEF11}"/>
              </a:ext>
            </a:extLst>
          </p:cNvPr>
          <p:cNvSpPr/>
          <p:nvPr/>
        </p:nvSpPr>
        <p:spPr>
          <a:xfrm>
            <a:off x="10578036" y="6334125"/>
            <a:ext cx="1260504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BTS SN2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AA368-A644-42B7-9DDA-D7056AB68115}"/>
              </a:ext>
            </a:extLst>
          </p:cNvPr>
          <p:cNvSpPr/>
          <p:nvPr/>
        </p:nvSpPr>
        <p:spPr>
          <a:xfrm>
            <a:off x="227699" y="6362459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13/03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BAFE3D-EECB-4096-9EE4-E8F5F96F7702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E14756-D3E7-4DE7-8925-AD4D4EA79ADF}"/>
              </a:ext>
            </a:extLst>
          </p:cNvPr>
          <p:cNvSpPr/>
          <p:nvPr/>
        </p:nvSpPr>
        <p:spPr>
          <a:xfrm>
            <a:off x="3778436" y="33583"/>
            <a:ext cx="4635127" cy="762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de Gantt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D2A03E1-650C-4371-AA8D-A992DCF3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7" y="1208126"/>
            <a:ext cx="5113705" cy="561628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A28A0C-DEB7-4675-9EF8-32B425C2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78" y="1208128"/>
            <a:ext cx="4987155" cy="5616286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115AE7A-07AE-4B2F-AB7C-107A2A46A282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D3B506-46E9-421D-872B-214726977CA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108844B-A4DC-4511-9BDB-3D5F4C195AF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AE0065C-9F38-4299-93AA-742F25EF428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A326CA-AFE8-47F5-AE75-5978589AEE5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AC3698-EB10-4AB4-BBE6-AF3519C9CEE9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CF428B8-DB31-449B-A315-A8A3705526CC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1A431F-BC4B-4CF8-AB91-4920DEDAB67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D4FC62E-34EA-4C5D-B002-E436A1D53CF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71209DB-9161-48A5-A845-358BD9ADA10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098D87B-415D-429B-9FBD-F2CDAA0F3AFF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983B5A1-82E3-40E1-9CB5-AE95227BF8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F0AEC10-C8DB-437D-9055-002E7BB647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FEEE2A1-7C3F-4C8E-9FE5-BADA569B9C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BA71EEF-70CC-4460-94A5-19C929E7BCD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CD81C8-C4F6-4043-8746-C20BCA92DC1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F9AA22B-C5CE-48E2-959F-57F6FCB7A007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1A0FF5A-2693-4EAF-970B-85874A77BD63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de Gantt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6FA7EAF-FF25-4453-A0D1-D3922474C975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E69BF99-33F9-41D9-9232-1BF5564045A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72E56EC-08CD-42AC-8738-570DDCAE8E3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7E0FD8D-5A9F-4C16-82DB-ECEE3CC9332D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ADC3CA10-C320-4059-9EDB-78C16597A32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0D76A1C-BC9D-41F0-959A-7407DA6C77A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2B8BC46-28D6-4427-9CA9-9B38DCDD055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67D537CF-FB7C-49E5-9EAC-798D5754519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260C0D6-D85F-461F-8125-45EB2AF0633D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636A58A-038E-4F67-9AB6-4D0B77FC9F27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0ED3152-FE41-4403-9A4A-F759E6741C80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DEECF0E-18A5-4DA6-89A9-AB661B759085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76282750-EF3A-475B-AAF8-F582391CA3BC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2BA1218-283C-4C9E-9822-DE7C3F4ED52E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756ED7E-D8A2-47B7-9E7B-67F17E14A99E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A50B53A-C4A4-4B37-BFB8-E2DFA49664A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4A6DDC33-5FA9-4642-9272-39EFC7891493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F12AC0-4789-4EB9-8AAE-9BC126A4A61A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9F05B0B-B62F-47D5-9A84-49CC9E7F1D29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4D1060EE-9E31-48AE-A2D3-6CF954BE80E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36F7810-1226-4C3B-9D98-654C924C3D65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01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E14756-D3E7-4DE7-8925-AD4D4EA79ADF}"/>
              </a:ext>
            </a:extLst>
          </p:cNvPr>
          <p:cNvSpPr/>
          <p:nvPr/>
        </p:nvSpPr>
        <p:spPr>
          <a:xfrm>
            <a:off x="4838699" y="33583"/>
            <a:ext cx="2514601" cy="762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 tâches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5DF92BE-AB85-48BC-B266-DBE0376FF7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09" y="1392723"/>
            <a:ext cx="7928181" cy="502239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A08EECD-D919-4BA4-BAE6-C0853B8F3CD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CD10B0-0B96-483A-A797-034AB3DE9BE7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846F6E8-F2C1-4B5A-BF1C-69E6493FD771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82CAFD-6BC6-4970-BE95-8C03738A1E3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9F204BD-4A4D-4FDC-959D-3255EC6054D2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8F51CD-285C-49C4-9E8F-44F86E838770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96A3DDD-3ADB-4A79-8F64-8D4812679A61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20F58C1-6DA3-401E-887B-C9F8A71F5C6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65C8B0-C0F0-450C-8441-878C08A2B0D0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CED8A77-174A-4722-AFE2-18A2DC9C91B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16F9203-2D9D-4DA3-A9A7-883A2674169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210B4E-14BA-4493-8A75-0435D64F677F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DAC1A41-B588-4BCF-B38C-C247DAB1E2B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66FC618-B6A5-4B35-8541-8EE8219FD68F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658FBB1-B9DC-4C35-9B21-309595AC23F4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CB2EBC1-5F18-4E2D-B917-8DA7A1662C0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8E88CF0-162D-4B81-B5E3-E9EB0C3A3BA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BAC0DB1-8B73-4337-B0B3-19DEE15329FE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08EFD9A-9050-4DF5-AAC7-E20A23E8D67A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0B443B-9C64-48CE-AD2C-A1F7885EC3B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Mes tâches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D041AF2-9F0A-469B-A74E-38027E8A31E5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E3CEA4D-1CA6-4AA3-84F3-F1810F9A1EE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88C0B4B-206F-45BD-9AE6-446F758DC7C1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88931AA-7804-4EB3-BA82-2A7E6D926FAB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616DB87A-0052-4792-8990-B9B747A0A078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57591739-0D70-472B-9A3D-ABC10A30376A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3DF689B-6C41-4227-B377-FC7F5CA0AC6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E5EB907-C600-4B6C-B6F0-1587405AB1F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4DCE493-6238-42FD-A98F-FB078E28AB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1948A2-6DE9-43B9-8257-726B7E4B083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E60A5D2-5F8E-4F77-9EA7-BFB3B9405173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D8BA7EE-614A-4C9B-88E8-0CBF219FBD43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B894E22-6141-4C9E-892A-8642A0199AC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9D3A209-D507-417B-90CE-438C5530DDD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E7C70EF4-0841-4E84-BC43-FF3FE7A2F293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A65715-3CE2-4D7A-93CF-61FEB2381893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3EDD89B-8DF7-4D35-B865-3215B7091D1E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5FD25EFA-E0F3-443B-AC0A-D5394DDA523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BFA2096-CA4E-4C5C-80E6-968035E369E4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2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4126764" y="71111"/>
            <a:ext cx="506345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Programmation Arduino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273308-BAC7-45BA-BF40-AD7078C5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596" y="2778176"/>
            <a:ext cx="7438808" cy="104971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818A985-5440-427A-8FF8-5F544B7E3C00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D2A81B-C15B-410D-8F49-C72D538E8CA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9C3F49F-44FD-4661-8634-93DABA14DCD4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D61B87-BD0C-4D1E-B6FE-B8D09F78C93F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5017CB-DB3F-4655-9461-E4E183D09FD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DA6884-DE5F-47F0-BC1B-9A89E87B1415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6ADFBF7-C61F-44CC-BD43-484A6446C8C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44E32BB-696A-421D-B714-1D55E4AC2194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9B0A534-D75B-4369-917C-BD7ABCC17434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9B3AFBF-9135-42BD-90CC-287CADB0A226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67F2C2D-98AF-415F-B9D2-79DC01702B6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76302FC-553E-4BFD-A9A6-42346190B7B4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DBC59-7F64-4FD6-9A21-4838512D5241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9675829-888F-42AA-AAE3-0E25AE832C4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0955F14-224E-4EDF-B09F-4ABE0FE5A28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8F26D0D-FE0F-46B9-8DA7-A573599EB52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D50CC8-3295-4DF2-828C-2F51DB3E95A0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F458882-2135-4195-9926-E0FBEB1F5E0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2B4D2AC-5DBF-44AC-8A5D-2D3E95F1341E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30E3E74-8E02-48A2-B479-9EBFB3A2C9F5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31C952B-2630-4B29-A268-9E2A2D8D0531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F3303FA-0503-4499-AC96-EAF4A263442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AB29608B-AF76-484F-B801-E65B6CA2496E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7A066BCB-7294-4B10-B9B2-614089402AC5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FF1B22E-EBEC-4115-92F7-40DF8812F52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597D3C8-F64F-475F-8DBF-9C3922868FD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E5A5639-E61C-41B8-98EC-EEE2623B8E51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ED8E539-8C12-4131-9609-D79954827954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133D7EA-51B5-4B53-84C9-91611137970C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E1A11E4-AEE0-455B-867B-76C2039C3AE4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6A5385C-3A04-4E88-97E2-7DADFBD003A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14FEC13-32F9-4D00-871D-4A2228CF1D3A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563A61C-C69E-4E1C-AD4A-4A0570EBE2A6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14739FD-1CCD-4537-AA77-AC696D7405D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59134CF-4BF3-499D-952C-013E1FA8295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EA9D07-62C0-4423-A9BC-4CCF1E3B5AE0}"/>
              </a:ext>
            </a:extLst>
          </p:cNvPr>
          <p:cNvSpPr/>
          <p:nvPr/>
        </p:nvSpPr>
        <p:spPr>
          <a:xfrm>
            <a:off x="10897051" y="507595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D7436CF-1083-4B00-A306-553D0DE6B4C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A67883A7-F373-4242-9649-547462104D6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C0C5EC3-BF3B-4499-B9C5-8D1BC7C27AA7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5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82D8A8-4598-4F1C-BF4E-4C3ABA09F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21" y="998825"/>
            <a:ext cx="4515364" cy="239212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0531F31-56AA-4175-836F-68812DBB0EED}"/>
              </a:ext>
            </a:extLst>
          </p:cNvPr>
          <p:cNvSpPr txBox="1"/>
          <p:nvPr/>
        </p:nvSpPr>
        <p:spPr>
          <a:xfrm>
            <a:off x="739222" y="118871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rgbClr val="0070C0"/>
                </a:solidFill>
              </a:rPr>
              <a:t>	</a:t>
            </a:r>
            <a:r>
              <a:rPr lang="fr-FR" sz="1400" b="1" dirty="0">
                <a:solidFill>
                  <a:schemeClr val="bg1"/>
                </a:solidFill>
              </a:rPr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>
                <a:solidFill>
                  <a:srgbClr val="FFFF00"/>
                </a:solidFill>
              </a:rPr>
              <a:t> 0-5V</a:t>
            </a:r>
            <a:r>
              <a:rPr lang="fr-FR" b="1" dirty="0"/>
              <a:t>	</a:t>
            </a:r>
            <a:r>
              <a:rPr lang="fr-FR" dirty="0"/>
              <a:t>	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08BC71B-566E-4911-90E9-6773F3F6FB2E}"/>
              </a:ext>
            </a:extLst>
          </p:cNvPr>
          <p:cNvSpPr txBox="1"/>
          <p:nvPr/>
        </p:nvSpPr>
        <p:spPr>
          <a:xfrm>
            <a:off x="5851894" y="118871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rgbClr val="0070C0"/>
                </a:solidFill>
              </a:rPr>
              <a:t>	</a:t>
            </a: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Référence :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Signal : </a:t>
            </a:r>
            <a:r>
              <a:rPr lang="fr-FR" sz="1400" b="1" dirty="0">
                <a:solidFill>
                  <a:schemeClr val="bg1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>
                <a:solidFill>
                  <a:srgbClr val="FFFF00"/>
                </a:solidFill>
              </a:rPr>
              <a:t>	</a:t>
            </a:r>
            <a:r>
              <a:rPr lang="fr-FR" b="1" dirty="0"/>
              <a:t>	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E072E18-A285-4877-96D9-20AB19E2F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298" y="1033461"/>
            <a:ext cx="4515364" cy="23921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E66FC7E-D8F5-48CF-8BD8-20D422325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418" y="4277045"/>
            <a:ext cx="1506741" cy="124873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2308469-E864-4FAC-81DF-77FF0F858534}"/>
              </a:ext>
            </a:extLst>
          </p:cNvPr>
          <p:cNvSpPr txBox="1"/>
          <p:nvPr/>
        </p:nvSpPr>
        <p:spPr>
          <a:xfrm>
            <a:off x="200754" y="3701777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Activer/désactiver un électroaimant via un relais </a:t>
            </a:r>
            <a:r>
              <a:rPr lang="fr-FR" sz="1400" b="1" dirty="0">
                <a:solidFill>
                  <a:schemeClr val="bg1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2DFAFA-09DA-4579-9EF6-2B4E8416076F}"/>
              </a:ext>
            </a:extLst>
          </p:cNvPr>
          <p:cNvSpPr txBox="1"/>
          <p:nvPr/>
        </p:nvSpPr>
        <p:spPr>
          <a:xfrm>
            <a:off x="-324753" y="5191289"/>
            <a:ext cx="5073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endParaRPr lang="fr-FR" b="1" dirty="0">
              <a:solidFill>
                <a:srgbClr val="FFFF00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17B7598-7398-4B34-B366-0F6640ABA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965" y="4019855"/>
            <a:ext cx="2272230" cy="168536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DCDDF71-DADC-4BAB-AC60-0F32340A0A1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9A2EF3-20C9-4CC5-9D85-C775D553B0B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5502692-BCA7-463F-81BB-19CD846E4D1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F6366E0-1D2F-44E9-A333-5800A99CCCB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990B6B-1DC4-4B59-A80A-5B627169465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FA598C4-E05A-4DAC-BC67-7575D49DF46F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6D629AC-5C68-47F7-A9B5-BB16B47F173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6B1DCDB-669F-46D3-A3C8-B76A24AC6F9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92E4895-E1AF-4300-898D-9AF231332C90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0862368-D9EA-4815-9206-39A0CED6A6D0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8EDC0EC-4172-4EC9-8763-AB65030B356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B7623F5-A2EF-4209-9F3D-133045CEA9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6C7212FE-F191-4422-B1E2-5FFDF647C3F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55A5D05-0F08-4639-B51E-3DEFEBF7108D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C52AD1-8AA3-447E-947D-4BB6B9524F59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55597CB-1C40-410E-A018-C77F511F0D4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9436CBA-80FF-4369-989B-83CF3FF0ADE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D6A41D7-86D5-4C34-B7E4-2BDEFF5AA82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370D1A2-E35C-4325-A431-A6C4D0862C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99FCDE2-2EF0-4139-BE19-F847737A726B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439B1B-88E1-4754-A235-D4AAC032EE3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2C901CA-55ED-47F6-9C9C-2B1852AD28C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0F520CD-DD3B-483F-9AE4-E919BC228E3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614A327-43D0-463E-9305-67E75F8A0BCA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E01107C-F873-474B-AFBD-5FD3EA4BC2BF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1F49827-EF5F-41DA-88F6-A67E6E2B933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8A58FB4-66FD-412D-BA81-926B5A5B8D4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DABF955-F883-4EAE-B71C-68CC606C247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2B6F4C-7186-464C-AC35-C34BA7994815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892AC0D-862F-4A64-ACC6-C72C45674B76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0577273B-1E76-43E7-BBBF-9D5B47E5860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F2563A1-0754-41AB-8DF1-FB412D989742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B543E020-C244-4895-8FEC-A31F9D22CD8F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C25A0A7-430D-4D91-8F6D-96D6250BF11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9DF81B1A-47A2-437D-AC05-EA5D0E0609A7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7B8B27-13B7-484E-AB86-CFE46BDFEF16}"/>
              </a:ext>
            </a:extLst>
          </p:cNvPr>
          <p:cNvSpPr/>
          <p:nvPr/>
        </p:nvSpPr>
        <p:spPr>
          <a:xfrm>
            <a:off x="11015455" y="536808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F966334E-D770-4206-8F1E-475AF05251F5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7778A4B-5A89-411D-ADFF-084E00408E6B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811027D-81D2-42CA-A66F-771201D9D699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70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B645702A-D5E3-4C01-9850-DCC68FB6B5E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17" y="2715867"/>
            <a:ext cx="6486843" cy="169295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91492E8-0852-4843-A5A6-7E7171473678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explicatif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56338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51E242-D5A3-4317-B62D-DD41D01B0378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EAC94E-5422-4452-ADBB-A6987BDE5CC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652CC04-22E6-49EB-AC0F-C0FFAB965375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D39719-3005-4EFB-B2DB-50E6E112E5F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A0FAB5-9500-4942-96AA-4997C38AFAF9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C15EC6-7070-41F5-9912-BA796053FA80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3D5C080-434C-44C9-B73E-A727A8FF13F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03C258-5FE5-4049-8E03-3218793F1C9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05C3775-A595-4451-A07C-EADCBD03011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E262C3-1956-4D12-B895-47A86244414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809420A-A135-428C-A024-056EE63E97F2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0F5CDA-27F1-4978-B9C7-331C29C7B2E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0B517C7-2D83-4CBF-8D7B-4C5BF5089A4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03C914C-3A42-47CD-9FED-DB160FBD205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8CDC195-ACF7-47A0-8769-BF6E7A4D355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3C8F1EA-6D71-481F-BC47-8D3A9905B943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381AD30-A9DE-4A70-B002-17CC602DF0E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AC05306-0E40-458A-9308-0DA7DFE19E8F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725C93B-EE66-457B-A711-306AE954FA76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C0F54ED-8651-48D5-BB4E-10DD80185B33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88E21A6-3D11-4241-9153-17FF1DB383F4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FC57531-3D35-436C-9936-3F490784C82B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DBC42EE3-1D0A-493B-A1CF-702069D57933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50171C4-35B9-4A22-8AC9-AAD5F6D5DC83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37FDA0A-A962-4244-98E6-D6D6260B402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793C98D-878B-4806-95FF-219A3E0E75DB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2C323C3-B5BE-4D61-B7C7-5A25ECCBA3F1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F556F2F-7CD9-4893-A4A3-0FE8E7F33835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3C36127-DC63-46B3-84FE-6692FE4ECD8F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F9A4E29-EF89-4A71-AAF3-24BEE149C4B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83A8331-938F-4382-BFFE-23E4EFF0CF9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267F322-977F-483C-A934-C4F9BBBCAB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20CD135-1B39-4256-AEE8-B7F5D5867C05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FF7CB04-AADF-4AC8-9C7D-503C0D7B13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5786807-B12F-436F-9C1A-B16767C9E544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10D349-C3B9-4AE6-BAE1-033A5E22A266}"/>
              </a:ext>
            </a:extLst>
          </p:cNvPr>
          <p:cNvSpPr/>
          <p:nvPr/>
        </p:nvSpPr>
        <p:spPr>
          <a:xfrm>
            <a:off x="10997467" y="49834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97DEE09-C8C8-4D37-931D-2449A089241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1430C62-588B-4243-A11A-4ACDB4432DF9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3B8F11E-8232-41B9-846D-6E29C9379B9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854CE5AD-F6E7-43CE-8AD5-3C827D8837C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69" y="2255964"/>
            <a:ext cx="7013262" cy="301995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775C4E9-43E9-4B89-938C-951313CCB001}"/>
              </a:ext>
            </a:extLst>
          </p:cNvPr>
          <p:cNvSpPr/>
          <p:nvPr/>
        </p:nvSpPr>
        <p:spPr>
          <a:xfrm>
            <a:off x="3905053" y="1447719"/>
            <a:ext cx="437470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Diagramme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classe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198787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texte, carte, ordinateur&#10;&#10;Description générée automatiquement">
            <a:extLst>
              <a:ext uri="{FF2B5EF4-FFF2-40B4-BE49-F238E27FC236}">
                <a16:creationId xmlns:a16="http://schemas.microsoft.com/office/drawing/2014/main" id="{06A8255A-0D4D-4BCB-8B1B-75DDD5DAE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14" y="977363"/>
            <a:ext cx="5230786" cy="5790428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27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7031B0CB-47E2-4253-8E11-1E4DA1879F7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153" y="2242806"/>
            <a:ext cx="5413693" cy="37671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DE220EB-FE6C-4F48-B9F1-4F514B837A49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électrique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41653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2BE1F956-B6CE-46A0-8B6D-1871D94CC63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222" y="1400385"/>
            <a:ext cx="3514725" cy="10858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6" name="Image 55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471E744B-9261-459B-9E7E-45ADAD9B1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8502" y="1501565"/>
            <a:ext cx="4657675" cy="2470040"/>
          </a:xfrm>
          <a:prstGeom prst="rect">
            <a:avLst/>
          </a:prstGeom>
        </p:spPr>
      </p:pic>
      <p:pic>
        <p:nvPicPr>
          <p:cNvPr id="57" name="Image 56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3ACC6B24-93E0-40FB-BC58-2712729D1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076" y="1499390"/>
            <a:ext cx="4657675" cy="2470040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3A9F8B75-584F-4AE8-B8AC-EA5AEBE96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567" y="2705274"/>
            <a:ext cx="1512014" cy="112149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EDD64C24-34FA-48F1-B381-CEF52C695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64" y="2696034"/>
            <a:ext cx="1054346" cy="997886"/>
          </a:xfrm>
          <a:prstGeom prst="rect">
            <a:avLst/>
          </a:prstGeom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EE07D21-8DD1-4FA9-AA10-30B12EDD30B7}"/>
              </a:ext>
            </a:extLst>
          </p:cNvPr>
          <p:cNvCxnSpPr>
            <a:cxnSpLocks/>
          </p:cNvCxnSpPr>
          <p:nvPr/>
        </p:nvCxnSpPr>
        <p:spPr>
          <a:xfrm flipH="1">
            <a:off x="904844" y="1761466"/>
            <a:ext cx="428657" cy="95968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9A6DE712-3DCD-4078-B12A-90513EDE9DA2}"/>
              </a:ext>
            </a:extLst>
          </p:cNvPr>
          <p:cNvCxnSpPr>
            <a:cxnSpLocks/>
          </p:cNvCxnSpPr>
          <p:nvPr/>
        </p:nvCxnSpPr>
        <p:spPr>
          <a:xfrm>
            <a:off x="2490064" y="1920569"/>
            <a:ext cx="571501" cy="89868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85F6B662-DC04-461D-9235-6CB9F8334933}"/>
              </a:ext>
            </a:extLst>
          </p:cNvPr>
          <p:cNvCxnSpPr>
            <a:cxnSpLocks/>
          </p:cNvCxnSpPr>
          <p:nvPr/>
        </p:nvCxnSpPr>
        <p:spPr>
          <a:xfrm>
            <a:off x="3125398" y="2041397"/>
            <a:ext cx="2926894" cy="11083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7987211-86C3-4DEA-8779-005644B1D89E}"/>
              </a:ext>
            </a:extLst>
          </p:cNvPr>
          <p:cNvCxnSpPr>
            <a:cxnSpLocks/>
          </p:cNvCxnSpPr>
          <p:nvPr/>
        </p:nvCxnSpPr>
        <p:spPr>
          <a:xfrm>
            <a:off x="3514786" y="2210881"/>
            <a:ext cx="3911615" cy="48297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Image 66">
            <a:extLst>
              <a:ext uri="{FF2B5EF4-FFF2-40B4-BE49-F238E27FC236}">
                <a16:creationId xmlns:a16="http://schemas.microsoft.com/office/drawing/2014/main" id="{B6BABE96-0E16-4501-90CE-DAB17CC4167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72685" y="3549457"/>
            <a:ext cx="4270952" cy="29645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5B3E1CD8-BA25-4E5D-882B-319FB2CA916C}"/>
              </a:ext>
            </a:extLst>
          </p:cNvPr>
          <p:cNvCxnSpPr>
            <a:cxnSpLocks/>
          </p:cNvCxnSpPr>
          <p:nvPr/>
        </p:nvCxnSpPr>
        <p:spPr>
          <a:xfrm>
            <a:off x="873834" y="3429000"/>
            <a:ext cx="208508" cy="65779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F225F34D-86E8-462C-9B4D-12FD4C4530A5}"/>
              </a:ext>
            </a:extLst>
          </p:cNvPr>
          <p:cNvCxnSpPr>
            <a:cxnSpLocks/>
          </p:cNvCxnSpPr>
          <p:nvPr/>
        </p:nvCxnSpPr>
        <p:spPr>
          <a:xfrm flipH="1">
            <a:off x="2585836" y="3380994"/>
            <a:ext cx="358280" cy="86678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DD64B736-78BB-4054-8A95-028420422B10}"/>
              </a:ext>
            </a:extLst>
          </p:cNvPr>
          <p:cNvCxnSpPr>
            <a:cxnSpLocks/>
          </p:cNvCxnSpPr>
          <p:nvPr/>
        </p:nvCxnSpPr>
        <p:spPr>
          <a:xfrm flipV="1">
            <a:off x="2946240" y="3288256"/>
            <a:ext cx="4463058" cy="1374475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BB95C470-E008-43A9-8570-CB8C298B1C04}"/>
              </a:ext>
            </a:extLst>
          </p:cNvPr>
          <p:cNvCxnSpPr>
            <a:cxnSpLocks/>
          </p:cNvCxnSpPr>
          <p:nvPr/>
        </p:nvCxnSpPr>
        <p:spPr>
          <a:xfrm flipV="1">
            <a:off x="2020553" y="3138755"/>
            <a:ext cx="4019456" cy="13845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81AED34-CFCB-4C4E-B662-4120D3D9D027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Codage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Arduin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 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1392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F4DF1C80-D4A4-45AE-9C86-54CB9D00B33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0D43C347-F652-4040-8E39-3B40D6C1C16D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B71DB77-31FB-45F1-9086-DFB9D69B389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D54CDC0E-CE16-416B-9AA5-3B23D2E9E1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9738" y="1194567"/>
            <a:ext cx="6419687" cy="255024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9B196E8C-B729-4FCD-910F-EC62E2B0CA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84954" y="4849615"/>
            <a:ext cx="5529643" cy="147355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627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4" y="122798"/>
            <a:ext cx="5720565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l’entreprise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D159844E-21E2-4437-9F07-319F61D34A5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0005748-5873-4C11-AA17-0C75184A490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23729A-68C8-49B7-B301-073B716F16E9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D0EAF8B-E69F-4134-9355-82B1B835F6D5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57EEC9-8D7B-4E4D-B6C1-280DF40A701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l’entreprise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FAF5397-5F70-402C-BFBF-FCA7EB1E8D2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8498D30-07DB-4469-95AB-D84584351BC3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0B3743D-52D2-4EA2-87A2-D1867D200D0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69964576-032D-4149-AF8C-50D710DD7259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5F8E649-CCA6-4588-A237-8256D8F7DB7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F4A16847-4BE9-4692-98F7-E73C2A80EBE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3624F09-0F2A-45CA-8472-C6299368B5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5A612B3B-99F3-4CC5-8377-5AFE96EE503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837500EC-3F4A-4197-BE87-445792007827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DD142764-D3E9-49EF-8B3E-B7785F996912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5354068-277B-4B4B-BE96-2DBC96BEFE96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24B804-1103-45CA-B127-2C872985B4F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6A58740E-0078-41D9-836C-CEF0A87C75A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B3C9A5D7-0173-42CB-8A0F-68AF460B6B2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188A93B-A362-45B1-A625-097919BB1889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8109527-3C76-4FB1-8532-E2634C5984E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53874417-1387-4191-8F3E-477976F274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89398813-9871-49F2-83F8-2A55809DE39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F13F92D2-82D0-4D94-880F-4833E4F3AA1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C8E69EC3-5032-429C-9A3C-398F10568C2B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0B9AA85-73B4-4145-9EDC-2C93A31D64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28059837-8DC1-4570-A04D-01544B13634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4F41AE1-B811-4482-B811-FEE86119BCC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9C777E40-5388-43AB-98BD-350EBD69635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C5509CE-47C7-4F84-BEEB-5059CD01EAA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9594DB5A-031E-4B28-83DC-6C07E5E74F3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4197A086-B5CE-4831-B7E5-C92DF5CD6F7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705522A8-B297-4EBC-B491-A471B9BEDCF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E32411-C3D4-4A95-BD88-74A78803A627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7ED3235C-8850-43DD-9843-F9790FBADD2F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23912-9DF9-4D5A-9216-9C5138207756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7EBD481-C18C-419D-9B8C-99EE10EBAEE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8E02BD0-7952-4A70-91F1-1BDDCEEC781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8F36FD5-8E58-473A-8BC9-EF6E02FBC61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EF1DE9AE-2776-469A-B9A9-4073037B8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95046"/>
              </p:ext>
            </p:extLst>
          </p:nvPr>
        </p:nvGraphicFramePr>
        <p:xfrm>
          <a:off x="1472600" y="2442607"/>
          <a:ext cx="8128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490858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1456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Renseignements juridiques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Dénomination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 13EME 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Adresse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Rue du Nouveau </a:t>
                      </a:r>
                      <a:r>
                        <a:rPr lang="fr-FR" dirty="0" err="1"/>
                        <a:t>Bele</a:t>
                      </a:r>
                      <a:r>
                        <a:rPr lang="fr-FR" dirty="0"/>
                        <a:t> – 44470 Carquefou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Activité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activités récréatives et de loisirs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Forme juridique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S.A.S.U par actions simplifiée à associé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7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Capital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60151"/>
                  </a:ext>
                </a:extLst>
              </a:tr>
            </a:tbl>
          </a:graphicData>
        </a:graphic>
      </p:graphicFrame>
      <p:pic>
        <p:nvPicPr>
          <p:cNvPr id="49" name="Picture 2" descr="logo - Photo de La 13ème Porte, Carquefou - Tripadvisor">
            <a:extLst>
              <a:ext uri="{FF2B5EF4-FFF2-40B4-BE49-F238E27FC236}">
                <a16:creationId xmlns:a16="http://schemas.microsoft.com/office/drawing/2014/main" id="{22DC8E43-E013-4FAB-A8CC-B9AF0B85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00" y="931809"/>
            <a:ext cx="788454" cy="111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1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849D9E-6572-40F7-A549-D7381462821B}"/>
              </a:ext>
            </a:extLst>
          </p:cNvPr>
          <p:cNvSpPr txBox="1"/>
          <p:nvPr/>
        </p:nvSpPr>
        <p:spPr>
          <a:xfrm>
            <a:off x="3775813" y="93839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	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 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/>
              <a:t>		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004C344-FA19-4195-BB6C-32F12282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212" y="776103"/>
            <a:ext cx="4515364" cy="23921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2A9CB5-873D-44A0-8068-E92DE4CBCC58}"/>
              </a:ext>
            </a:extLst>
          </p:cNvPr>
          <p:cNvSpPr txBox="1"/>
          <p:nvPr/>
        </p:nvSpPr>
        <p:spPr>
          <a:xfrm>
            <a:off x="39509" y="3611279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 une gâche électrique (Solénoïde 12V) via un relais </a:t>
            </a:r>
            <a:r>
              <a:rPr lang="fr-FR" sz="1400" b="1" dirty="0">
                <a:solidFill>
                  <a:schemeClr val="bg1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7192C1F-A21A-4AF5-9F2B-EF806AB16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015" y="4231172"/>
            <a:ext cx="1834837" cy="152065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F66F353-2DC4-4690-8A4F-9CED87CBA037}"/>
              </a:ext>
            </a:extLst>
          </p:cNvPr>
          <p:cNvSpPr txBox="1"/>
          <p:nvPr/>
        </p:nvSpPr>
        <p:spPr>
          <a:xfrm>
            <a:off x="2573651" y="544404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BF36B-28DB-4E11-A131-F3B49979B1CA}"/>
              </a:ext>
            </a:extLst>
          </p:cNvPr>
          <p:cNvSpPr/>
          <p:nvPr/>
        </p:nvSpPr>
        <p:spPr>
          <a:xfrm>
            <a:off x="4367694" y="453008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8859590-1F64-49D9-A579-E7060D221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60454" y="4941635"/>
            <a:ext cx="1333376" cy="13333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6B6FFC7-9742-4BFA-A7B3-AC5B6C2A708A}"/>
              </a:ext>
            </a:extLst>
          </p:cNvPr>
          <p:cNvSpPr txBox="1"/>
          <p:nvPr/>
        </p:nvSpPr>
        <p:spPr>
          <a:xfrm>
            <a:off x="6961883" y="6195431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Solénoïde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8B0E0BF-35D6-4ACD-AF7E-571B28B10E4A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F9FDC6-4D9A-44FD-B795-DA29E6BEC2A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E911EB7-107A-4395-9E5D-C820A8BA6B0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83BAF66-DA51-479C-B039-E333CCC2147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A588C3-F16F-488C-B7EA-73A31457C83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E77EC9B-CB7C-47DF-99EB-2C2D0C792CE4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60D2238-5D8F-49AD-9D18-4117473096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EF000D-2F04-4C94-A1CB-535109B393F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8C2B823-8517-45B4-BC87-5AF80C83BA1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BB674E-969A-43E3-934F-63B79D8B280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CA80286-304B-4692-B91C-AC39A398A44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C52DF91-9E3C-44F8-A0FA-15E3C525E164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430DEE8-A22D-40DC-A82E-7332AC894D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2BA6C5F4-CA8B-47A6-81B0-A62ED972260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79B715D7-0EFF-4E68-AE41-86DF3F827FE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5E6E329-E73E-4A86-B199-FA53D35A9113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FD48039-A019-4201-B8D7-329CEE5F096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1BD614D-45EE-4A0B-BE94-45E6E09C4CC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474C5D3-0DED-4352-BE01-DF37C69EC21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6964EA8-3A6E-4296-9DA5-1635F1085316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FF84C7F1-10E9-48AD-8BD5-56C83594DE7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5C93F4C-1EDF-4099-B818-879D78A6EC6E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C6B1BC8E-D3C4-451A-9869-B03F9EB7E201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E9E0634-D99E-4D22-A348-95386E53D9F0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972EC4A-FDE7-4EDC-9F6E-F9C86280E5E0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1C1A05-0818-4E48-8A58-0917ACF61967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D2275BB-B51F-4D9B-B139-63A643EBAE57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84E0E91-861A-4419-8F1E-CCE7B8D913F8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2DF1251-C4C0-4877-8F92-61EC903E8026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13AF51A-D27B-480F-B493-16B1847F401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821200B-E30C-46B2-826A-6BADA7D91A0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4DB638A-711D-4A0B-B76A-0CA41273CC7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0A6C2CD-B9CB-4F0B-BA88-9F3872D8C1E8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E2ACED3-25A7-44F4-BC8D-564A4EF95AF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B759C125-445C-49BA-AB56-24112DDB5B9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3C415C-4A64-4E62-8ABA-D1A9A3232DDB}"/>
              </a:ext>
            </a:extLst>
          </p:cNvPr>
          <p:cNvSpPr/>
          <p:nvPr/>
        </p:nvSpPr>
        <p:spPr>
          <a:xfrm>
            <a:off x="11019966" y="52081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614D8347-B7A4-4926-AD00-E9998637769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937D7F8-3CCC-47F3-89CF-2ED4F01D3AE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B491500-8A95-4EAD-80E2-1695862C4D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9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5E9685-468B-42DD-86CA-8670F2E8EFD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EFB84E-DDB7-4A77-B915-E56E4443CD92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06BCA7E-6AA2-48A9-AA0C-A3CBE05D63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768378-CBE9-49F4-AFBD-5AC5DFE254F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D94567-3C76-4595-B2B4-2EB33EECCF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2AAFEA8-3096-43E6-AAE6-8C7592B5154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41255F3-C0CE-4969-8097-BB071DF8E8F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7BD2C8-511F-406F-BEDA-686844C3953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23C53EA-533C-40E2-AF04-9648893995E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5E67C25-BECA-4A51-80F4-1B3147A2FB0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A2617C5-2D22-40B9-BFC9-48D95C764DF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1BFC4A-5B9C-40FB-8936-38B50705EFA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7BE0924-2483-4CBD-BD7E-E6641A27F6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38826B-2A81-4C4D-820B-FF7E7632F6B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BD4977C-2F80-4603-875C-BE9B000FB8D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2A4405F-63FE-422C-9251-22C699BF148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8720CF-8AA2-4685-9A5B-AE05FF8BD2B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030C082-971D-4E15-9AF6-CF11A62F33C5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6E130D6-3EDE-4905-8813-CA6E7F73488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15039B3-88D3-4417-B41A-A239293D1E4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532779F-6B4B-4B61-A79A-53BD6766A7C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63E319E-4230-4FCE-9349-2DF71C41CEB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0E2BF58-42F0-4A71-B124-371FBB246EB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9278372-45D6-4574-94B0-A16D9A6FB922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D784BB2-6773-4669-9206-CAD2EE9DD98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62395DF-59C3-47D7-AC37-58E515DD5C6E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2A58748-437B-4361-A750-09F826E94F5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0489F35-3649-478D-B928-9B0273D326AA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C1CEF47-68CF-42AB-A7A7-455FFBC026C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41E538-8F60-4232-B6A4-89A0E4A483A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3E145DD-7650-4B46-9FA1-2098F2D8D5B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4DE5352-4B82-4E73-9885-0DDD54A328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812C4D-8D48-4AD3-9A8C-439B8B3B0D4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206861E-8303-4281-B6B6-86062BFFC53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E0A2879-8D61-4259-BF71-C240997C999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739644-CAD9-4DAF-84B3-64141E835593}"/>
              </a:ext>
            </a:extLst>
          </p:cNvPr>
          <p:cNvSpPr/>
          <p:nvPr/>
        </p:nvSpPr>
        <p:spPr>
          <a:xfrm>
            <a:off x="10997467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55576E4-8EE9-42D0-BC76-4CA5765FC3F4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34A7E3E-98B2-49A4-9E10-BABCADBB2418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9091D5-EC47-4634-8412-D4B6C474B1D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55507B03-E3E0-4424-84DA-94F9A0799E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68" y="2449583"/>
            <a:ext cx="6215063" cy="238012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E2C8A8D-A319-422E-B7EB-07872DC036C0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explicatif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232292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5E9685-468B-42DD-86CA-8670F2E8EFD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EFB84E-DDB7-4A77-B915-E56E4443CD92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06BCA7E-6AA2-48A9-AA0C-A3CBE05D63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768378-CBE9-49F4-AFBD-5AC5DFE254F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D94567-3C76-4595-B2B4-2EB33EECCF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2AAFEA8-3096-43E6-AAE6-8C7592B5154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41255F3-C0CE-4969-8097-BB071DF8E8F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7BD2C8-511F-406F-BEDA-686844C3953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23C53EA-533C-40E2-AF04-9648893995E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5E67C25-BECA-4A51-80F4-1B3147A2FB0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A2617C5-2D22-40B9-BFC9-48D95C764DF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1BFC4A-5B9C-40FB-8936-38B50705EFA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7BE0924-2483-4CBD-BD7E-E6641A27F6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38826B-2A81-4C4D-820B-FF7E7632F6B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BD4977C-2F80-4603-875C-BE9B000FB8D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2A4405F-63FE-422C-9251-22C699BF148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8720CF-8AA2-4685-9A5B-AE05FF8BD2B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030C082-971D-4E15-9AF6-CF11A62F33C5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6E130D6-3EDE-4905-8813-CA6E7F73488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15039B3-88D3-4417-B41A-A239293D1E4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532779F-6B4B-4B61-A79A-53BD6766A7C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63E319E-4230-4FCE-9349-2DF71C41CEB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0E2BF58-42F0-4A71-B124-371FBB246EB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9278372-45D6-4574-94B0-A16D9A6FB922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D784BB2-6773-4669-9206-CAD2EE9DD98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62395DF-59C3-47D7-AC37-58E515DD5C6E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2A58748-437B-4361-A750-09F826E94F5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0489F35-3649-478D-B928-9B0273D326AA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C1CEF47-68CF-42AB-A7A7-455FFBC026C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41E538-8F60-4232-B6A4-89A0E4A483A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3E145DD-7650-4B46-9FA1-2098F2D8D5B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4DE5352-4B82-4E73-9885-0DDD54A328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812C4D-8D48-4AD3-9A8C-439B8B3B0D4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206861E-8303-4281-B6B6-86062BFFC53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E0A2879-8D61-4259-BF71-C240997C999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739644-CAD9-4DAF-84B3-64141E835593}"/>
              </a:ext>
            </a:extLst>
          </p:cNvPr>
          <p:cNvSpPr/>
          <p:nvPr/>
        </p:nvSpPr>
        <p:spPr>
          <a:xfrm>
            <a:off x="10997467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55576E4-8EE9-42D0-BC76-4CA5765FC3F4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34A7E3E-98B2-49A4-9E10-BABCADBB2418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9091D5-EC47-4634-8412-D4B6C474B1D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9BE6A27C-E0CB-45C2-A339-395CE3FAE64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49" y="2543924"/>
            <a:ext cx="6005513" cy="240178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24907E3-A1DD-47EA-A0A2-277AC0CF3D48}"/>
              </a:ext>
            </a:extLst>
          </p:cNvPr>
          <p:cNvSpPr/>
          <p:nvPr/>
        </p:nvSpPr>
        <p:spPr>
          <a:xfrm>
            <a:off x="3905053" y="1447719"/>
            <a:ext cx="437470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Diagramme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classe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147444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5432881-7014-4C23-B096-A6BCE01A4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46" y="925139"/>
            <a:ext cx="4678504" cy="584424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482B667-6CEB-4A7A-8CBC-A20EE8DA1D5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2095EF-0710-48DD-867F-3689ED93129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FCA346-8343-4CFD-906F-E4B5B157F16E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94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482B667-6CEB-4A7A-8CBC-A20EE8DA1D5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2095EF-0710-48DD-867F-3689ED93129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FCA346-8343-4CFD-906F-E4B5B157F16E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6BBA1FB3-24AB-46CD-BEF7-F61D5C7A584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83" y="2237757"/>
            <a:ext cx="5303520" cy="36018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830301E-E743-4CA8-A65B-7A338A9E44C7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électrique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533039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482B667-6CEB-4A7A-8CBC-A20EE8DA1D5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2095EF-0710-48DD-867F-3689ED93129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FCA346-8343-4CFD-906F-E4B5B157F16E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477FC6-9039-4E40-AAF7-76D9436A1F68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Codage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Arduin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 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D47A9259-512E-4C37-9392-EE7791344D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3461" y="1097476"/>
            <a:ext cx="3901198" cy="10377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7" name="Image 56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318EC070-FF4C-499E-A17C-D777F077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044" y="1117298"/>
            <a:ext cx="4657675" cy="2470040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1F0E3849-4E84-4467-A3C2-CD6CB7C06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3397"/>
            <a:ext cx="1054346" cy="99788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27220AEA-937A-424B-94A2-008B06C3F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242762" y="3867726"/>
            <a:ext cx="1333376" cy="1333376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E7015C95-92F1-4F0C-99B3-E49737595A4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50238" y="2965917"/>
            <a:ext cx="3901198" cy="354806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0BD714E1-B0FE-4B5C-91A1-DC8BD80198FE}"/>
              </a:ext>
            </a:extLst>
          </p:cNvPr>
          <p:cNvCxnSpPr>
            <a:cxnSpLocks/>
          </p:cNvCxnSpPr>
          <p:nvPr/>
        </p:nvCxnSpPr>
        <p:spPr>
          <a:xfrm>
            <a:off x="3083443" y="1462242"/>
            <a:ext cx="1972565" cy="105796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CCBA4AB2-E350-45C9-87FC-C25BAA6A0460}"/>
              </a:ext>
            </a:extLst>
          </p:cNvPr>
          <p:cNvCxnSpPr>
            <a:cxnSpLocks/>
          </p:cNvCxnSpPr>
          <p:nvPr/>
        </p:nvCxnSpPr>
        <p:spPr>
          <a:xfrm flipV="1">
            <a:off x="2440903" y="2792271"/>
            <a:ext cx="2447064" cy="88475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1F445AEB-78DC-4570-8AC5-7602A6B61B71}"/>
              </a:ext>
            </a:extLst>
          </p:cNvPr>
          <p:cNvCxnSpPr>
            <a:cxnSpLocks/>
          </p:cNvCxnSpPr>
          <p:nvPr/>
        </p:nvCxnSpPr>
        <p:spPr>
          <a:xfrm>
            <a:off x="3019610" y="1607980"/>
            <a:ext cx="3530458" cy="7250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A76A01B1-7201-4047-A7BF-111908BAF75F}"/>
              </a:ext>
            </a:extLst>
          </p:cNvPr>
          <p:cNvCxnSpPr>
            <a:cxnSpLocks/>
          </p:cNvCxnSpPr>
          <p:nvPr/>
        </p:nvCxnSpPr>
        <p:spPr>
          <a:xfrm flipV="1">
            <a:off x="1729336" y="3046880"/>
            <a:ext cx="4820732" cy="99179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5905DFF2-01D6-4CF2-BC55-DA3F023D3E80}"/>
              </a:ext>
            </a:extLst>
          </p:cNvPr>
          <p:cNvCxnSpPr>
            <a:cxnSpLocks/>
          </p:cNvCxnSpPr>
          <p:nvPr/>
        </p:nvCxnSpPr>
        <p:spPr>
          <a:xfrm>
            <a:off x="2808482" y="1817572"/>
            <a:ext cx="2978361" cy="251652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13FEBC3A-9DCF-402E-B57B-D21FE6A516E1}"/>
              </a:ext>
            </a:extLst>
          </p:cNvPr>
          <p:cNvCxnSpPr>
            <a:cxnSpLocks/>
          </p:cNvCxnSpPr>
          <p:nvPr/>
        </p:nvCxnSpPr>
        <p:spPr>
          <a:xfrm>
            <a:off x="1831044" y="3867726"/>
            <a:ext cx="3955799" cy="4761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000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482B667-6CEB-4A7A-8CBC-A20EE8DA1D5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2095EF-0710-48DD-867F-3689ED93129F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1FCA346-8343-4CFD-906F-E4B5B157F16E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F16809F9-3288-4017-B3EA-786807BA6657}"/>
              </a:ext>
            </a:extLst>
          </p:cNvPr>
          <p:cNvPicPr/>
          <p:nvPr/>
        </p:nvPicPr>
        <p:blipFill rotWithShape="1">
          <a:blip r:embed="rId4"/>
          <a:srcRect l="-1" r="1" b="26731"/>
          <a:stretch/>
        </p:blipFill>
        <p:spPr bwMode="auto">
          <a:xfrm>
            <a:off x="353460" y="1188484"/>
            <a:ext cx="5604888" cy="2133542"/>
          </a:xfrm>
          <a:prstGeom prst="rect">
            <a:avLst/>
          </a:prstGeom>
          <a:ln w="19050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CEA65A06-59C7-4785-B345-79641C15308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892308" y="5309372"/>
            <a:ext cx="5800276" cy="123420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0550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2BE581-825D-465C-8D7A-9B829460A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173" y="989834"/>
            <a:ext cx="4515364" cy="23921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E142834-81E9-419B-803A-8D01B89C5EC0}"/>
              </a:ext>
            </a:extLst>
          </p:cNvPr>
          <p:cNvSpPr txBox="1"/>
          <p:nvPr/>
        </p:nvSpPr>
        <p:spPr>
          <a:xfrm>
            <a:off x="3775813" y="1206216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	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 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/>
              <a:t>		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366320-8369-459E-944A-661104DDC84A}"/>
              </a:ext>
            </a:extLst>
          </p:cNvPr>
          <p:cNvSpPr txBox="1"/>
          <p:nvPr/>
        </p:nvSpPr>
        <p:spPr>
          <a:xfrm>
            <a:off x="337562" y="3748802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activer/désactiver un moteur (12V) via un relais </a:t>
            </a:r>
            <a:r>
              <a:rPr lang="fr-FR" sz="1400" b="1" dirty="0">
                <a:solidFill>
                  <a:schemeClr val="bg1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0A730E-0385-4301-B894-C2C792205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C38808B-7F57-47FD-B5C2-9295F830C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1476F3-A9C4-4693-9171-93C417E07A59}"/>
              </a:ext>
            </a:extLst>
          </p:cNvPr>
          <p:cNvSpPr txBox="1"/>
          <p:nvPr/>
        </p:nvSpPr>
        <p:spPr>
          <a:xfrm>
            <a:off x="6712320" y="5728181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35974A8-F642-4FA5-B512-ACFCCAD5CEAA}"/>
              </a:ext>
            </a:extLst>
          </p:cNvPr>
          <p:cNvSpPr txBox="1"/>
          <p:nvPr/>
        </p:nvSpPr>
        <p:spPr>
          <a:xfrm>
            <a:off x="8391610" y="5882069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E689886-AD3A-40B7-9F25-D7148F9D27F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53C6A94-F125-4AC8-B52C-92045A93FE1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EB89C4E-157F-4CC4-B56A-14B105AB7EF8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5E8FE91-53BE-4C9F-9674-7C9E91113F1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915FBF7-667E-464A-B8DE-8914AA6919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A82AF2-BEB6-4437-92E5-01C0CB389A7B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88DB038-358E-4172-BA82-FAFBD076AAA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2EF4ABB-80CA-4FE7-BD9C-D4328EDA0C1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F16E9C9-1338-4917-B408-E945B563BFF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ED02A63-463E-4579-980B-DEDD108B7E1C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E29A643-A20C-43E7-B8B1-860593CB2C4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6C607F9-CEFD-4289-AD9A-B5CA53F0711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FCB24F9-6E3B-4EF2-B929-CD69C760EC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294CDAE-4169-45EE-9749-8D42DAE887F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49FAED2-68EC-4B4C-B0F7-F408C598EF3A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1D03787-367E-462E-AE79-A74758B7739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80AD562-0E3C-45E5-A748-4CA070CBD8E7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ABE8727-5BC4-4D89-814A-12163C2354B1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94C73DFF-DA66-4072-8DC5-7CFFEAD664A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F0AA8DD-E2A8-433E-B069-8EDCFDDA0C7C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EA511A9-5F06-4EC9-915B-1C441FBA525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D17DF74-B9BB-4358-8BAC-F1A913FCCE49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592020A6-DD2C-4438-8A62-A57CCA520699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7594ADE-A4B4-4F4C-B711-564A92DE197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5C7A4C3-816A-4C39-BB3D-0FCC2CB231D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5A48D9A7-6A65-469A-9577-A8C04CD9B6E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A5ED1DA-34CB-4B94-A816-2AECD426AFD6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81239A7-F6CD-40E5-B6CE-AB17F1609A8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8C275DC-DEE8-4F30-BE4B-561F3220C57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64B3579-D6B9-4991-B8AA-618E0C651EC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F47AE84-FB1E-49F4-BECA-4F58B249F2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EED1C45-683B-4A76-A3E3-799DB1DD135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ED840249-8473-4A63-8910-482108ECCCD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F8E80-530B-4457-81EA-3A0F71A3B50C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A467FE21-D2E8-4422-9E68-279C35FFF4B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FC291C-433A-4014-8928-A19C40CBAC5C}"/>
              </a:ext>
            </a:extLst>
          </p:cNvPr>
          <p:cNvSpPr/>
          <p:nvPr/>
        </p:nvSpPr>
        <p:spPr>
          <a:xfrm>
            <a:off x="11015455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18/27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918FBDB-51C4-4714-81B7-B08A044462CB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E80141CA-FCBF-4F32-A7B4-2535567A1EF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81392B8-C260-4F4D-A5AE-8D12843A79C7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94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474C3-C758-4C6A-A01A-354E0B2C1A44}"/>
              </a:ext>
            </a:extLst>
          </p:cNvPr>
          <p:cNvSpPr/>
          <p:nvPr/>
        </p:nvSpPr>
        <p:spPr>
          <a:xfrm>
            <a:off x="11067613" y="528677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715F5EC-563C-4B8C-B2E5-95947BA43231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83421B-6DEE-4B45-BEE1-4B0C11E27A1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3E50FCD-B51B-4B45-A47F-23B5FB179E5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5324D727-F7FE-46BE-AC70-0A6A770FA9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72" y="2533650"/>
            <a:ext cx="6053455" cy="17907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6B35E1-E558-4785-B236-FF8EDB9E6387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explicatif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459521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474C3-C758-4C6A-A01A-354E0B2C1A44}"/>
              </a:ext>
            </a:extLst>
          </p:cNvPr>
          <p:cNvSpPr/>
          <p:nvPr/>
        </p:nvSpPr>
        <p:spPr>
          <a:xfrm>
            <a:off x="11067613" y="528677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715F5EC-563C-4B8C-B2E5-95947BA43231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83421B-6DEE-4B45-BEE1-4B0C11E27A1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3E50FCD-B51B-4B45-A47F-23B5FB179E5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2DC5367F-7760-4454-B954-528E0284879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8" y="2499122"/>
            <a:ext cx="5872163" cy="219914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09A5570-E519-4053-B8BF-E8A61C805033}"/>
              </a:ext>
            </a:extLst>
          </p:cNvPr>
          <p:cNvSpPr/>
          <p:nvPr/>
        </p:nvSpPr>
        <p:spPr>
          <a:xfrm>
            <a:off x="3905053" y="1447719"/>
            <a:ext cx="437470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Diagramme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classe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37885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4" y="122798"/>
            <a:ext cx="5720565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l’entreprise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D159844E-21E2-4437-9F07-319F61D34A5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0005748-5873-4C11-AA17-0C75184A490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23729A-68C8-49B7-B301-073B716F16E9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D0EAF8B-E69F-4134-9355-82B1B835F6D5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57EEC9-8D7B-4E4D-B6C1-280DF40A701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l’entreprise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FAF5397-5F70-402C-BFBF-FCA7EB1E8D2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8498D30-07DB-4469-95AB-D84584351BC3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0B3743D-52D2-4EA2-87A2-D1867D200D0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69964576-032D-4149-AF8C-50D710DD7259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5F8E649-CCA6-4588-A237-8256D8F7DB7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F4A16847-4BE9-4692-98F7-E73C2A80EBE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3624F09-0F2A-45CA-8472-C6299368B5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5A612B3B-99F3-4CC5-8377-5AFE96EE503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837500EC-3F4A-4197-BE87-445792007827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DD142764-D3E9-49EF-8B3E-B7785F996912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5354068-277B-4B4B-BE96-2DBC96BEFE96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24B804-1103-45CA-B127-2C872985B4F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6A58740E-0078-41D9-836C-CEF0A87C75A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B3C9A5D7-0173-42CB-8A0F-68AF460B6B2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188A93B-A362-45B1-A625-097919BB1889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8109527-3C76-4FB1-8532-E2634C5984E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53874417-1387-4191-8F3E-477976F274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89398813-9871-49F2-83F8-2A55809DE39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F13F92D2-82D0-4D94-880F-4833E4F3AA1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C8E69EC3-5032-429C-9A3C-398F10568C2B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0B9AA85-73B4-4145-9EDC-2C93A31D64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28059837-8DC1-4570-A04D-01544B13634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4F41AE1-B811-4482-B811-FEE86119BCC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9C777E40-5388-43AB-98BD-350EBD69635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C5509CE-47C7-4F84-BEEB-5059CD01EAA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9594DB5A-031E-4B28-83DC-6C07E5E74F3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4197A086-B5CE-4831-B7E5-C92DF5CD6F7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705522A8-B297-4EBC-B491-A471B9BEDCF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E32411-C3D4-4A95-BD88-74A78803A627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7ED3235C-8850-43DD-9843-F9790FBADD2F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23912-9DF9-4D5A-9216-9C5138207756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9189C3-3A9C-4417-B001-0708C2C45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71" y="1369843"/>
            <a:ext cx="9691435" cy="440348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7EBD481-C18C-419D-9B8C-99EE10EBAEE7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8E02BD0-7952-4A70-91F1-1BDDCEEC781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8F36FD5-8E58-473A-8BC9-EF6E02FBC61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612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C75D0B8-0B8F-46C5-A6F3-F5C48F8C9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42" y="1221013"/>
            <a:ext cx="4978026" cy="541389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32FF5EB-2C66-43E2-BD4E-9516272DFA5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EACFA87-70AE-4BDB-AA6C-A08F8194547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3FC4E8-B317-4749-9220-AC693DB76E5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5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32FF5EB-2C66-43E2-BD4E-9516272DFA5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EACFA87-70AE-4BDB-AA6C-A08F8194547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3FC4E8-B317-4749-9220-AC693DB76E5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8B3A07-8994-426F-B697-96214ECC85EF}"/>
              </a:ext>
            </a:extLst>
          </p:cNvPr>
          <p:cNvSpPr/>
          <p:nvPr/>
        </p:nvSpPr>
        <p:spPr>
          <a:xfrm>
            <a:off x="4083496" y="1447719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Schéma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électrique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6DAE3422-8E21-46CA-B088-185EB277621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2229854"/>
            <a:ext cx="4972050" cy="340931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3056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32FF5EB-2C66-43E2-BD4E-9516272DFA5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EACFA87-70AE-4BDB-AA6C-A08F8194547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3FC4E8-B317-4749-9220-AC693DB76E5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222C6D-336F-4F00-A765-3A02AF45ECBE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Codage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Arduin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 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3BDFF48-11A7-4161-B6F6-D66C76C84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0" y="1215018"/>
            <a:ext cx="3609975" cy="100012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DCC1F8-E056-42ED-A3DC-7ECE69B9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60" y="2643351"/>
            <a:ext cx="3620459" cy="393346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21C492EC-2DD7-4D3B-8FF8-ADD65C7E6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83194">
            <a:off x="6797937" y="4969710"/>
            <a:ext cx="1148489" cy="1715036"/>
          </a:xfrm>
          <a:prstGeom prst="rect">
            <a:avLst/>
          </a:prstGeom>
        </p:spPr>
      </p:pic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FFD7D6F8-5A24-4090-AA71-719ED30C49C6}"/>
              </a:ext>
            </a:extLst>
          </p:cNvPr>
          <p:cNvCxnSpPr>
            <a:cxnSpLocks/>
          </p:cNvCxnSpPr>
          <p:nvPr/>
        </p:nvCxnSpPr>
        <p:spPr>
          <a:xfrm>
            <a:off x="2643004" y="1953212"/>
            <a:ext cx="4428658" cy="360203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F6E568AC-625F-4C82-A4C7-5842C2223BC7}"/>
              </a:ext>
            </a:extLst>
          </p:cNvPr>
          <p:cNvCxnSpPr>
            <a:cxnSpLocks/>
          </p:cNvCxnSpPr>
          <p:nvPr/>
        </p:nvCxnSpPr>
        <p:spPr>
          <a:xfrm>
            <a:off x="1661120" y="3752142"/>
            <a:ext cx="5410542" cy="180310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age 60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18ECB48A-56AB-4D51-92AB-58CED4B44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4621" y="1199775"/>
            <a:ext cx="4657675" cy="2470040"/>
          </a:xfrm>
          <a:prstGeom prst="rect">
            <a:avLst/>
          </a:prstGeom>
        </p:spPr>
      </p:pic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EEA8A436-397B-48B4-A4AC-5A21D54942C3}"/>
              </a:ext>
            </a:extLst>
          </p:cNvPr>
          <p:cNvCxnSpPr>
            <a:cxnSpLocks/>
          </p:cNvCxnSpPr>
          <p:nvPr/>
        </p:nvCxnSpPr>
        <p:spPr>
          <a:xfrm>
            <a:off x="3863343" y="1447520"/>
            <a:ext cx="1482048" cy="120345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7581A318-4799-4498-8042-55D42E1E4168}"/>
              </a:ext>
            </a:extLst>
          </p:cNvPr>
          <p:cNvCxnSpPr>
            <a:cxnSpLocks/>
          </p:cNvCxnSpPr>
          <p:nvPr/>
        </p:nvCxnSpPr>
        <p:spPr>
          <a:xfrm flipV="1">
            <a:off x="2063387" y="2653218"/>
            <a:ext cx="3282004" cy="561575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262100E7-675E-4140-A794-9B1D27AD3096}"/>
              </a:ext>
            </a:extLst>
          </p:cNvPr>
          <p:cNvCxnSpPr>
            <a:cxnSpLocks/>
          </p:cNvCxnSpPr>
          <p:nvPr/>
        </p:nvCxnSpPr>
        <p:spPr>
          <a:xfrm flipV="1">
            <a:off x="1481955" y="2926639"/>
            <a:ext cx="7013307" cy="4621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0D5FD7A1-D2C6-42AA-8208-F00DD825696D}"/>
              </a:ext>
            </a:extLst>
          </p:cNvPr>
          <p:cNvCxnSpPr>
            <a:cxnSpLocks/>
          </p:cNvCxnSpPr>
          <p:nvPr/>
        </p:nvCxnSpPr>
        <p:spPr>
          <a:xfrm>
            <a:off x="2733674" y="1625286"/>
            <a:ext cx="5761588" cy="13013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Image 70">
            <a:extLst>
              <a:ext uri="{FF2B5EF4-FFF2-40B4-BE49-F238E27FC236}">
                <a16:creationId xmlns:a16="http://schemas.microsoft.com/office/drawing/2014/main" id="{14501508-2602-4E0A-9E42-00127E1CBD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62" y="2340533"/>
            <a:ext cx="1054346" cy="997886"/>
          </a:xfrm>
          <a:prstGeom prst="rect">
            <a:avLst/>
          </a:prstGeom>
        </p:spPr>
      </p:pic>
      <p:pic>
        <p:nvPicPr>
          <p:cNvPr id="73" name="Image 7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0424D45-3022-4493-BE1F-B4D08B46AA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94" y="3923875"/>
            <a:ext cx="681997" cy="953472"/>
          </a:xfrm>
          <a:prstGeom prst="rect">
            <a:avLst/>
          </a:prstGeom>
        </p:spPr>
      </p:pic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6DC21649-3366-4C44-A227-36B8B6CA7DAB}"/>
              </a:ext>
            </a:extLst>
          </p:cNvPr>
          <p:cNvCxnSpPr>
            <a:cxnSpLocks/>
          </p:cNvCxnSpPr>
          <p:nvPr/>
        </p:nvCxnSpPr>
        <p:spPr>
          <a:xfrm>
            <a:off x="2748220" y="1840197"/>
            <a:ext cx="2136502" cy="232458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67C31C8-870E-4D57-8DA3-39DA76C00416}"/>
              </a:ext>
            </a:extLst>
          </p:cNvPr>
          <p:cNvCxnSpPr>
            <a:cxnSpLocks/>
          </p:cNvCxnSpPr>
          <p:nvPr/>
        </p:nvCxnSpPr>
        <p:spPr>
          <a:xfrm>
            <a:off x="1554644" y="3557619"/>
            <a:ext cx="3330078" cy="607163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48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32FF5EB-2C66-43E2-BD4E-9516272DFA5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EACFA87-70AE-4BDB-AA6C-A08F8194547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03FC4E8-B317-4749-9220-AC693DB76E5D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90EAAFF-1C1B-4B1D-9907-7CE0BCD65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94" y="1058384"/>
            <a:ext cx="5882382" cy="30023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3839A8F-B2B8-4A32-82F1-49C506BE2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470" y="5048741"/>
            <a:ext cx="7349593" cy="129264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0086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2427CC-006B-40B3-82C3-75144443CC7B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0" name="Picture 2" descr="Résultat de recherche d'images pour &quot;html png&quot;">
            <a:extLst>
              <a:ext uri="{FF2B5EF4-FFF2-40B4-BE49-F238E27FC236}">
                <a16:creationId xmlns:a16="http://schemas.microsoft.com/office/drawing/2014/main" id="{6E79DA92-5AFC-4E0F-9E32-A16A838C3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1" y="168191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 5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0706793-9F1F-40CE-8E6D-1F38079EE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49" y="1681913"/>
            <a:ext cx="1354984" cy="1873250"/>
          </a:xfrm>
          <a:prstGeom prst="rect">
            <a:avLst/>
          </a:prstGeom>
        </p:spPr>
      </p:pic>
      <p:pic>
        <p:nvPicPr>
          <p:cNvPr id="52" name="Image 51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748AF55-859C-4CDE-B5B9-A2FA4E6C1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7" y="1601854"/>
            <a:ext cx="2731824" cy="1873251"/>
          </a:xfrm>
          <a:prstGeom prst="rect">
            <a:avLst/>
          </a:prstGeom>
        </p:spPr>
      </p:pic>
      <p:pic>
        <p:nvPicPr>
          <p:cNvPr id="53" name="Image 52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B22B3439-E9C1-4781-B1C5-CB0C95060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36" y="1645512"/>
            <a:ext cx="3902606" cy="1873251"/>
          </a:xfrm>
          <a:prstGeom prst="rect">
            <a:avLst/>
          </a:prstGeom>
        </p:spPr>
      </p:pic>
      <p:pic>
        <p:nvPicPr>
          <p:cNvPr id="54" name="Image 53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A8642A38-9D5E-4B50-BA25-5D3429265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9" y="3720112"/>
            <a:ext cx="1905000" cy="1905000"/>
          </a:xfrm>
          <a:prstGeom prst="rect">
            <a:avLst/>
          </a:prstGeom>
        </p:spPr>
      </p:pic>
      <p:pic>
        <p:nvPicPr>
          <p:cNvPr id="55" name="Image 5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85B1A07-7D54-49DC-A870-40DCB3898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08" y="3765187"/>
            <a:ext cx="1905000" cy="1905000"/>
          </a:xfrm>
          <a:prstGeom prst="rect">
            <a:avLst/>
          </a:prstGeom>
        </p:spPr>
      </p:pic>
      <p:pic>
        <p:nvPicPr>
          <p:cNvPr id="56" name="Image 55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97F2BBD1-313A-428A-A247-06E6F951C2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7" y="3903920"/>
            <a:ext cx="3150566" cy="1201153"/>
          </a:xfrm>
          <a:prstGeom prst="rect">
            <a:avLst/>
          </a:prstGeom>
        </p:spPr>
      </p:pic>
      <p:pic>
        <p:nvPicPr>
          <p:cNvPr id="57" name="Image 56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E5D179A-B412-43F5-98A8-1295AA85B1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70" y="3528802"/>
            <a:ext cx="2731824" cy="141286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E2DCFE7-FE6F-4BD9-A61E-B5FB127F7226}"/>
              </a:ext>
            </a:extLst>
          </p:cNvPr>
          <p:cNvSpPr/>
          <p:nvPr/>
        </p:nvSpPr>
        <p:spPr>
          <a:xfrm>
            <a:off x="11015455" y="506206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CE4FAF15-68B6-4C3F-ABC4-3ED8D2D5E9A4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7B3F847E-1B3B-4310-AD9A-73CB029B0303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A73325B-5720-49CA-BD85-79D581D96C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90DE4AA4-6A33-4C0F-9C3F-1FC646403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33" y="2366814"/>
            <a:ext cx="4715533" cy="212437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A40F5B0-9346-4C6B-BD9C-E4D05D52B02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1A867F-0B69-4E7E-9F13-3D275B0D817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3059C0-2C54-4023-A052-C6BF45F8DF02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D86C7B5-8977-4CE3-8129-7EBF331574BF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8089B8-FA9B-4936-A4FD-B233F29064D4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E79F2EF-C1EA-41C5-9778-D3E6BD59E179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7486491-A101-472A-A184-E6BD8B3A6344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6497DF-6AC7-47C6-896B-4A0919586831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2EED541-46D5-43EF-B672-97664450579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7561478-0E02-44F8-9FEE-E499857DBAC5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AD2E514-BEAD-4E89-817F-209AD279976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2017C33-2F64-475B-AA17-829261DB200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252DA98-B1FE-4A81-8F69-7016D5F49FE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3F1A1F8-EF25-4D94-8349-43013992BDC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481DB7C-27EC-4BCC-9A8C-2117753D16A5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7C922D-576F-4E29-9E16-1D05895F3CB7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7EC3A8E-EF05-43B5-BA27-CBBF6C03005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886795C-E4B5-4F0E-872C-E1FAE49CC1B1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1B78FA8-B394-4C38-BAD6-1C1500CCE53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022AF5B-D3DB-4458-9B4F-0B2A7D69324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BE92D3AB-48E0-4A67-8970-08D29C1B95DC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33BE08-AF01-4E0B-93E0-459A2560972E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D1D6FFD-C5F1-4D98-B68D-5B6490A49B9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9184D5D-7059-402C-BE92-E1762E64FD0B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E1927A2-0DC1-4F0F-979E-B888F2C8C9C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14F0D96-2151-4717-B688-30EA67F8F099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657A808-D708-42C8-9072-4C071CE8AEA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4453578-0297-49A7-BE5D-48776D75859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9AB4C49-D233-4351-ACD5-8716195701A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B2A446F-1DFE-4540-B2E3-AE624E47B9C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9FAD9D-CFD3-4D78-A763-E08C6E46B00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1D7E0C6-21A9-4D64-A3F0-FA80F123078E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A81D711-3E69-41A1-99C8-B2F55F1738B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B3AD12C-3568-43EF-8CE2-3B303C4FE61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610091-382C-45CE-A07C-0E3F86B8738B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F9B096-8005-4CE6-9E8F-3EE17D69C32E}"/>
              </a:ext>
            </a:extLst>
          </p:cNvPr>
          <p:cNvSpPr/>
          <p:nvPr/>
        </p:nvSpPr>
        <p:spPr>
          <a:xfrm>
            <a:off x="10997467" y="451878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25FB6E49-A648-461F-9D71-ACC6870B414D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AC47BC7-CD3C-4444-9B4B-F3D4423AC389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0263C2D-76EA-4374-93B1-AE17D15F9425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48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D787488-0C0A-4490-8ED7-5342CEAC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36" y="1067852"/>
            <a:ext cx="6061799" cy="551302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07363B5-9684-444C-B336-36ABA5A03C51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4028A56-6DA3-4DAE-9321-468E282DC10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D8EE2D-F821-499E-B837-887FFA241C05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09EFD42-1567-451F-97C0-8F6C5580F33B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A6CBE9-F887-42EF-9FDD-2C234DFAF812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55A0109-8D27-4C00-8605-9B4EDF47A835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8656D5B-AD2C-4C17-85D0-FE3D80C751A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6CE7F2-7D88-4229-9567-D5161984356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4A1F7E4-C909-491F-AB01-0C7B2E1C2C04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D668A-D4C5-4A77-9ABA-CFDE3F76CB98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0ED60E3-74CD-4171-907E-4ED14356773F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88AD151-0ABC-4DEC-BF93-E500597A8F9F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969CBF8-189F-4362-986B-F305490F7A7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DCCC86F-5153-4DC9-9134-6F39FE4FC11E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4D286BD-B2CB-483E-BF2B-476976CD5459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79419A0-DD6F-40E0-9B9E-C5D409937604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1600D6B-389B-4A66-B168-0B8CE8CA289F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A838D02-DB8B-49E3-8B39-2202821C4616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EAB8A65-6B7D-4D55-A81C-9D127B167949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17CBD3A-CE47-46F7-A18F-8C32930861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502AC8F-CC1C-4664-8B85-DD915FB743D1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BD3B06A-8CBF-4298-801E-84D6FB6FF879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A47CC23-BB8F-4606-A866-0EC5F1E6FD2A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AE035E3-324C-4509-9B38-EFA4201015D7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1F947A2-B4FC-46DF-A4B3-628EAEACC7F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4037EEE-7E21-48B8-A973-BCC35384B9E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CFAF022-C9F4-40FC-9013-9382B1D42DB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FF2648B-2624-435C-9671-FF669673AEA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8F28A12-1216-4E2D-B3C7-03E0B9F5AF0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C5F2C5-6260-425B-BB6F-9A0A67196DE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5E553DA2-970B-4326-9A40-2763694882F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9E3145A-7765-402A-9F41-5D6AFEFC27F7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07DB95F-B1FA-4FCA-AE46-E5552CF92E4D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8F7BAC-8344-44A8-B235-18730E69581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CBAF8278-6AC7-4EC8-8E2D-C3D93C235569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354A27-7072-493D-A4EF-73E17CCC845E}"/>
              </a:ext>
            </a:extLst>
          </p:cNvPr>
          <p:cNvSpPr/>
          <p:nvPr/>
        </p:nvSpPr>
        <p:spPr>
          <a:xfrm>
            <a:off x="10932426" y="470384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69250B12-9E7A-45C6-8150-266933BCD45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234C0BD-1922-42E2-8722-6DF6F4B16CA0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FCCF6FB-2F21-465A-8291-CC4100CDACF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75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47388165-22C2-47AD-8CBF-D492FEB8A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6" y="1020063"/>
            <a:ext cx="9157113" cy="517120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7ACF135-B23D-46E5-9DBA-D67B368144A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A756AD8-1198-464A-BE0F-635C8F391C38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C01A96D-72BC-48A7-B2D6-B39C762D2B3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731E9BC-68BA-4EA4-A8B4-C2CE622D41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74BAC9-3F4F-499E-9B89-D2F4965C17BD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B717EF3-7631-41A5-93D6-9954E969E3A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43D6BE5-3A1E-4F1B-A237-61BEDBD95191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790185-4E77-4C53-B779-28C3EFBF180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3B539AF-496A-4D8D-A575-639D6F1CC26A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702687E-D791-45CC-956D-19E4580D589D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7532D49-F6DE-4A0A-92EE-A22AD9A140E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89A06-D8E2-45A0-9F30-42722310C3B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4AB61B4-32EB-4DD0-8C4A-44371F55E97D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88D6D2E-0CDC-4926-8A4B-8A91BBB22755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FF73F99-9E35-403C-8B9A-18A78AE7BB3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E347AE6-E563-483E-B09A-033ED76433A5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BCB473E-AB00-40CE-A7BE-3C4DE5BBF50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087476B-BC29-4975-A0C1-D78C65A9C7A9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ECD4A04-7D3E-4B7A-980B-B5B15B94483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B48918-793A-4F9D-BB6C-D68D06E394A5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0A72FDA9-2559-447C-9AB9-565D392636D4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858AB7B-41CB-472E-94D9-E36BEE62C687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D074A5A-3F80-4EE0-9CC4-71D4452F82C5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4F67269-F332-40F3-9063-58E3311812F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5C75467-AA7B-4EBE-8758-3CCB1F4733B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FE4A934-973F-4495-8AB4-BA2178546E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7E551D7-F5DB-4021-86B1-D16851142C8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2A72C42-B7F0-47CA-BE28-DDDDDCD0FF21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B0485DF-FDEB-48CF-B0AC-6061B00037A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9964B24-C889-4446-AB19-B339240E50A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93800AC-D1E1-44E2-A12D-F7C2A0E67044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CA2F3F2-D116-43DE-A217-62DD9843A642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6CC5DCB-FBCC-4B9F-897C-9DE4D4F68EA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92390D2-9DA4-4475-849C-7E7B84C6E3A3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1D7EB030-6818-4192-9E05-5EB8DC2F67C7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C44F26-3D8D-4D71-8CF4-9D39BD8EEA05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ECA08AA6-4B4D-42F8-A15B-DC313DC6B5FF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5058041-4B72-4C25-9346-6496311517D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ECD510D-F522-4E70-AB02-7FF35DDD71A9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96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3FDA9DE-4D63-4969-B288-467C790EB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3" y="983462"/>
            <a:ext cx="8037119" cy="568252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0449A11-A245-49C1-8F7B-BB4373145724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0BEAB1-ABC9-45C0-85C9-EDDB43E768B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F0E5F28-A02D-4849-BC7E-4817DF6AA87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C0E5EE8-9E24-4BA6-80F1-16B56E3EC85E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170E39-4019-4CA5-A7A7-D846AF46FEB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4971A5-B36C-4A07-B1D1-32737AC0902F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0868FC-0C91-4959-86BF-1D197168513F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6F59A8-D9A9-4F35-B443-0656AAEAF5A5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2794EB4-94D8-4585-9FD6-3FBA1C2480A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635DCA6-A9D0-404E-B639-4B3EEB65100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F42B343-DBB8-4F78-80AB-9F741B0B6A41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8B64767-570A-4130-B1C8-BD025A3EB766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5BE8560-FCEC-4794-8013-CE619094650B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686DC35-259F-4389-BB89-3940D509C68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DDA2153-024F-41E7-B166-F0FE9F85C236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956EA18-FBA4-4B79-AB6C-87237E834C2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A852813-A3F4-43CD-AFCD-FDDF4BA6510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779636C-0EB0-4E7A-8590-1E93117FC90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66438BF-B049-4C54-BD93-48D939985BA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A9A4FCE-42D6-49D1-ACAB-139E49DEBA4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071CE7C-028B-437B-9BB7-A0F826009556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026F62B-9159-4B90-B0A7-BBEB05B4AF66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0A521EE-E0FA-4142-A10F-FD66C3853EA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4151566-8A86-4F99-AE6F-16945ADB7858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F280355-42CE-45EA-94A2-6758FCDA3BE8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9D2E000-D71A-48B4-BC08-0AE6C5AB1BC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D14EC50-926F-4F1B-ACB6-59582157C245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1D7B4B2-BD65-41E9-B486-EDF210BB43F1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E38A072-1E53-489B-9976-9FF4E2FF6E31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5A4088-BA4F-47A7-8E33-109FBB34AEE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0EC76130-53CE-480F-9810-70B8DED526C1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50AE2F0-6278-402F-8284-8C86780AE3E0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0AB4AC3-E61F-47D2-A9BC-1909B2D9ADA9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EA4A655-5C11-471A-89D5-04F138E44EC6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760416B-3667-423B-9F21-49C813ABE31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66169A-C68E-4DB3-AD28-E192968E2495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AB2C9E58-C196-4BC8-A24C-FDCFA5E8BA96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2B2CF181-9C8D-4A8F-AC9D-AFEDEABE81A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20BBF3E-2F3B-4AC7-953E-DC71A74DE4D9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68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9D43F0-DAE3-4B8D-8F67-3917A77A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38" y="935182"/>
            <a:ext cx="8237757" cy="581272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108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920590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l’installation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D0D51AA8-0583-4B2F-BA76-38667A1B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95" y="1573357"/>
            <a:ext cx="6206836" cy="467244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7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034807BA-F0F4-423A-A610-82D45AC73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941" y="4702339"/>
            <a:ext cx="829541" cy="658918"/>
          </a:xfrm>
          <a:prstGeom prst="rect">
            <a:avLst/>
          </a:prstGeom>
        </p:spPr>
      </p:pic>
      <p:pic>
        <p:nvPicPr>
          <p:cNvPr id="17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11411C44-1C8D-486C-B9DE-EC999004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50" y="4699741"/>
            <a:ext cx="742950" cy="572327"/>
          </a:xfrm>
          <a:prstGeom prst="rect">
            <a:avLst/>
          </a:prstGeom>
        </p:spPr>
      </p:pic>
      <p:pic>
        <p:nvPicPr>
          <p:cNvPr id="20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C7170637-7DFF-4678-B587-798C85E2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25" y="4023466"/>
            <a:ext cx="725633" cy="580987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B539D26-C5E4-4F4E-B16B-8C7C47DA215D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27742F-C020-4FDB-9D30-70B50C2D955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22247AC-D253-480F-BC39-35647AA9D484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79205DD-DDFD-420B-9E48-A5CAD7B52BF2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8712019-620C-4161-B8B2-49313BBDF21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7607951-31D1-4809-91D8-1CDF8C3E6AC7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l’installation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73CDA9F-5D3B-44C2-806B-33FC526EAE30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72345AD-9B82-42A2-B281-1096FEA2CBF8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20D4F30-11B1-4A6B-8F48-D06B3335945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73BE444-4B10-4E81-A39C-4845A5CD9F05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AB1E6A1D-8140-40F6-8013-00A28BBF9C2E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BC3ACFC-24EB-4377-88F3-6FFA2EB14DD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F437172-5B0C-49BC-AB33-05A2AFA7D4D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23E0F2CB-D733-444D-A8D2-02B6CCA45825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E115082-E24B-4F47-8D3B-0A44B90620A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376098F-100C-421E-A481-165567F503F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E09E50-AEC8-4CF3-8657-421FEC487A9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0DAB382-DB45-4C45-8CA1-EB091A598A39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4074CFE3-5C84-4029-8C9E-CCE48B3EF74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8EB1621-DF06-4098-944B-387ADCF5A11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6AF503-5E89-4D96-B06E-1F403E04D08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FDCF9B4-E172-4A3B-BF14-89B380E484B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7ABC973-F35D-445B-9790-B0C015F1116A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E201908-3FC5-4409-8C60-2D0C801769B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1B45F74-64B2-4CCB-80A5-B059B5B56C7E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12D8A5BC-B951-4414-A3F8-F135036295A9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E2FB74D9-A957-4DB5-9631-624DE54F74A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F5FB17-E086-4765-A096-91B89095D2E5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24CFBE4-4292-420E-896A-D8AB95BD78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62C9E47-CE21-4375-ABAF-DC5CE152EB9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8F6D200E-47E6-4A66-B9C0-E5B6983F54E5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E2E321E-8D1E-4743-BF7C-520D764372B8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8B0AED6-79AF-4AE0-8717-CB12075345D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B99C902-D5C1-4EF2-A2D1-E6C31609EB7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FC75C19-6CBC-4F70-9CBB-464F8135095E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6B97698-3708-4B7E-B79E-73A6AE10ADE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9EAA5306-BFCE-4C0A-98CD-E6A79F547E92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1A0975F3-1C11-4107-B261-9BA3A35C3A3A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A434539-0679-4AF7-B225-91F2C0DDA96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50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38AAA2-40B1-431F-858C-79968C2F3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84" y="1429915"/>
            <a:ext cx="9467850" cy="47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53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21D54C-DDC5-438E-8850-C7A2FC3F8736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Connexio</a:t>
            </a:r>
            <a:r>
              <a:rPr lang="en-US" sz="36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</a:t>
            </a:r>
            <a:r>
              <a:rPr lang="en-US" sz="3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à la BDD </a:t>
            </a: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E6049916-078E-45CF-909F-3190F04A958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9386" y="2067851"/>
            <a:ext cx="6035264" cy="2466537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2F56A2-6BED-43B2-A3D5-7EF07EA2094F}"/>
              </a:ext>
            </a:extLst>
          </p:cNvPr>
          <p:cNvSpPr/>
          <p:nvPr/>
        </p:nvSpPr>
        <p:spPr>
          <a:xfrm>
            <a:off x="1314450" y="2792271"/>
            <a:ext cx="295275" cy="25460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3A62B98-F3D9-4268-9995-D2475647D784}"/>
              </a:ext>
            </a:extLst>
          </p:cNvPr>
          <p:cNvSpPr/>
          <p:nvPr/>
        </p:nvSpPr>
        <p:spPr>
          <a:xfrm>
            <a:off x="906573" y="3086115"/>
            <a:ext cx="346107" cy="1740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21D6C8-5A49-435E-B0F5-D915BED9CF06}"/>
              </a:ext>
            </a:extLst>
          </p:cNvPr>
          <p:cNvSpPr/>
          <p:nvPr/>
        </p:nvSpPr>
        <p:spPr>
          <a:xfrm>
            <a:off x="1021556" y="3743059"/>
            <a:ext cx="328613" cy="16086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279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21D54C-DDC5-438E-8850-C7A2FC3F8736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Code PHP :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DA6411FC-F4F7-4C46-A865-65927E08A0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3460" y="2505805"/>
            <a:ext cx="3929063" cy="707841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3579B384-3BDC-4393-9748-E470FEE29FB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3460" y="3886700"/>
            <a:ext cx="4981575" cy="91440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99009815-2967-4FEE-9F4D-37CE2478C290}"/>
              </a:ext>
            </a:extLst>
          </p:cNvPr>
          <p:cNvSpPr/>
          <p:nvPr/>
        </p:nvSpPr>
        <p:spPr>
          <a:xfrm>
            <a:off x="2171700" y="3289568"/>
            <a:ext cx="219075" cy="542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Flèche : bas 65">
            <a:extLst>
              <a:ext uri="{FF2B5EF4-FFF2-40B4-BE49-F238E27FC236}">
                <a16:creationId xmlns:a16="http://schemas.microsoft.com/office/drawing/2014/main" id="{6DF7A907-55E4-4FF6-A3C7-92839FCB9FDD}"/>
              </a:ext>
            </a:extLst>
          </p:cNvPr>
          <p:cNvSpPr/>
          <p:nvPr/>
        </p:nvSpPr>
        <p:spPr>
          <a:xfrm>
            <a:off x="2437589" y="3289568"/>
            <a:ext cx="219075" cy="542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7" name="Image 66">
            <a:extLst>
              <a:ext uri="{FF2B5EF4-FFF2-40B4-BE49-F238E27FC236}">
                <a16:creationId xmlns:a16="http://schemas.microsoft.com/office/drawing/2014/main" id="{C14C3A5F-3566-4E9E-AF6B-CC7EB8804FD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663400" y="2551629"/>
            <a:ext cx="3016286" cy="2772734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FBDFFFE1-27FE-458C-8C3A-600462402147}"/>
              </a:ext>
            </a:extLst>
          </p:cNvPr>
          <p:cNvPicPr/>
          <p:nvPr/>
        </p:nvPicPr>
        <p:blipFill rotWithShape="1">
          <a:blip r:embed="rId7"/>
          <a:srcRect t="4854" r="4950" b="5826"/>
          <a:stretch/>
        </p:blipFill>
        <p:spPr bwMode="auto">
          <a:xfrm>
            <a:off x="9020949" y="1981037"/>
            <a:ext cx="1390650" cy="133223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8BB63122-EE78-4509-838F-2C60E9C32595}"/>
              </a:ext>
            </a:extLst>
          </p:cNvPr>
          <p:cNvCxnSpPr>
            <a:cxnSpLocks/>
          </p:cNvCxnSpPr>
          <p:nvPr/>
        </p:nvCxnSpPr>
        <p:spPr>
          <a:xfrm flipV="1">
            <a:off x="7505700" y="2399379"/>
            <a:ext cx="1492085" cy="9447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458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58438DF-EA61-41FE-815A-CA4FD0FF572A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8E8ECC1A-A183-4084-89D5-F4626B55F68E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CE59691-EDBF-4438-9887-FDA940022DB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621D54C-DDC5-438E-8850-C7A2FC3F8736}"/>
              </a:ext>
            </a:extLst>
          </p:cNvPr>
          <p:cNvSpPr/>
          <p:nvPr/>
        </p:nvSpPr>
        <p:spPr>
          <a:xfrm>
            <a:off x="5658311" y="1178560"/>
            <a:ext cx="403726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Code HTML :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3869F59D-D26F-43CC-AC88-55ABA3815B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3460" y="1678164"/>
            <a:ext cx="2662238" cy="184485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EA7D1ED-DAC0-4ABE-9F2A-BBA5EFF7D9C1}"/>
              </a:ext>
            </a:extLst>
          </p:cNvPr>
          <p:cNvSpPr/>
          <p:nvPr/>
        </p:nvSpPr>
        <p:spPr>
          <a:xfrm>
            <a:off x="282901" y="3526647"/>
            <a:ext cx="2873778" cy="3772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Structure de la page HTML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D683F127-5520-4482-940B-62F5D79572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72250" y="2905485"/>
            <a:ext cx="2873778" cy="617537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536201BC-DFF2-4469-AD32-990C69DCBE5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072250" y="3598693"/>
            <a:ext cx="2873778" cy="702327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2C587D67-00CD-44F9-A6F6-865210E5EBC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994738" y="2100730"/>
            <a:ext cx="2239030" cy="3276485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solid"/>
          </a:ln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6A92AB5-CE94-40AA-B7CC-2DD8A5975FA4}"/>
              </a:ext>
            </a:extLst>
          </p:cNvPr>
          <p:cNvSpPr/>
          <p:nvPr/>
        </p:nvSpPr>
        <p:spPr>
          <a:xfrm>
            <a:off x="7203400" y="3429000"/>
            <a:ext cx="658199" cy="291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22D59D2B-5A4F-46B9-97DC-2F3B2EFABB7C}"/>
              </a:ext>
            </a:extLst>
          </p:cNvPr>
          <p:cNvPicPr/>
          <p:nvPr/>
        </p:nvPicPr>
        <p:blipFill rotWithShape="1">
          <a:blip r:embed="rId8"/>
          <a:srcRect t="4854" r="4950" b="5826"/>
          <a:stretch/>
        </p:blipFill>
        <p:spPr bwMode="auto">
          <a:xfrm>
            <a:off x="5591175" y="4894128"/>
            <a:ext cx="1354853" cy="126599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9182F8-C9C0-40DF-A994-ED9C9F64E5E2}"/>
              </a:ext>
            </a:extLst>
          </p:cNvPr>
          <p:cNvSpPr/>
          <p:nvPr/>
        </p:nvSpPr>
        <p:spPr>
          <a:xfrm>
            <a:off x="9695577" y="2371725"/>
            <a:ext cx="505698" cy="14848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F2D56C2-14AA-4FBA-941D-D8EB46FF573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967538" y="2445966"/>
            <a:ext cx="2728039" cy="24308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91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4583618" y="71111"/>
            <a:ext cx="302476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Partie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Réseau</a:t>
            </a:r>
            <a:endParaRPr lang="fr-FR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2B3AE28-85FB-4C42-8D8C-A383003D37F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F17250-9FAD-40B2-86EB-A61EEE5993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E67C1BA-FD63-45FC-9161-FA66C2CC51B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8D744BC-DF77-4DD8-B9CE-5394EEB8859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006580-F73D-47A4-BE95-778700A3312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903438-3283-45CC-8DF4-F92007DD37D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10AC07E-889E-408D-A71F-77BEC6DACE05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CD89A6-0230-4B7B-AAC7-52813F75597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355251D-7501-4C15-86A8-10BCE241CF2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CA777-434C-4BCE-962B-9B45A872FCCA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E3394F0-2A0A-4BE4-9F4F-BB8F84DF717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4EE060-3D2F-4DE0-9D85-DFDB8B7E3D7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711017-8598-4AB8-89AD-9B001481C3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7C3E0D3-B038-42CA-92E4-970042194693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5DCD05B-6088-423A-9CDC-4A2104940C58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379363-C720-476D-8977-0B062EBEBAB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2E7520-DF26-405B-8B72-DC15BCE0F046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819ECD-C9C0-49ED-8F95-0AF4050D333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7BD5DF0-55C5-41F0-BB46-4DEB6E5DB63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776DB6C-95AF-4661-B7E2-3E2E2FD099B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C8B03CC-58D8-4E22-8CAE-7946AF770A9E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5149F33-9A7A-4F5E-BD40-A4B983ECA9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9C38952-9A5E-424E-ADC0-71F60136851F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6C883F6-5BBF-4DDE-9900-C7EFB12B3C5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C94DD01-5D25-4323-8CDF-751ECEA657A7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8A1EF41-8C3F-45CC-BDB1-790B59C35B6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47BD7C-32D7-4997-8145-CF3D828C272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D08703-5ECB-46CA-A8D3-B532A6622050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7A221B-16EC-4CDB-AD18-304EB45B3EB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0B4D58-0FA8-4891-A228-2DEC2AA059F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C34F42ED-C72F-4F89-B537-07B6120C36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F9B43A-7D6E-417C-89A6-66B3143EF13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403350A-FFC3-4D03-A453-AC489B5883A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185238-1357-4145-87D6-73586BBBB680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Partie Réseau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A2CE9C5-9BFB-43FF-A13E-003CAE1D511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C9B8B3-BCA7-4796-9C5F-359008AA5E6C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D2F5D4-7CCD-4BFE-87F6-53DBEA693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13" y="1509168"/>
            <a:ext cx="2565487" cy="1327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220E2B-C266-4C58-8917-1D8A7D9B9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1118">
            <a:off x="6954821" y="2514197"/>
            <a:ext cx="805548" cy="601995"/>
          </a:xfrm>
          <a:prstGeom prst="rect">
            <a:avLst/>
          </a:prstGeom>
        </p:spPr>
      </p:pic>
      <p:pic>
        <p:nvPicPr>
          <p:cNvPr id="50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C87BFF28-658E-4492-ADA3-46DD904E5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497" y="1570672"/>
            <a:ext cx="2743200" cy="205997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61DB695B-2200-432C-B019-6BEF92BA7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5122">
            <a:off x="3609388" y="2742113"/>
            <a:ext cx="805548" cy="6019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C76F659-321D-47EF-9FCA-87CCDD58D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28" y="5287430"/>
            <a:ext cx="1770303" cy="135301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A094860-B31F-41EF-94AF-7AED7A4F2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85">
            <a:off x="4801733" y="4702227"/>
            <a:ext cx="805548" cy="60199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9921D0A-0C52-4C21-BE0A-C79221ABA703}"/>
              </a:ext>
            </a:extLst>
          </p:cNvPr>
          <p:cNvSpPr/>
          <p:nvPr/>
        </p:nvSpPr>
        <p:spPr>
          <a:xfrm>
            <a:off x="5818386" y="5287430"/>
            <a:ext cx="4963670" cy="1779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Mettre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à jour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Rasbian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Connecter Raspberry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Via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Graphique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non</a:t>
            </a: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6CE9927B-FCBE-4ECB-8399-B4C3C5A43D9C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060DE7C6-0D87-4540-9238-288C26C7712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2DAD6CB8-14C6-4FB8-B037-5BC36FC3E437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89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4583618" y="71111"/>
            <a:ext cx="302476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Effet Hall</a:t>
            </a:r>
            <a:endParaRPr lang="fr-FR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2B3AE28-85FB-4C42-8D8C-A383003D37F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F17250-9FAD-40B2-86EB-A61EEE5993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E67C1BA-FD63-45FC-9161-FA66C2CC51B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8D744BC-DF77-4DD8-B9CE-5394EEB8859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006580-F73D-47A4-BE95-778700A3312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903438-3283-45CC-8DF4-F92007DD37D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10AC07E-889E-408D-A71F-77BEC6DACE05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CD89A6-0230-4B7B-AAC7-52813F75597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355251D-7501-4C15-86A8-10BCE241CF2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CA777-434C-4BCE-962B-9B45A872FCCA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E3394F0-2A0A-4BE4-9F4F-BB8F84DF717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4EE060-3D2F-4DE0-9D85-DFDB8B7E3D7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711017-8598-4AB8-89AD-9B001481C3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7C3E0D3-B038-42CA-92E4-970042194693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5DCD05B-6088-423A-9CDC-4A2104940C58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379363-C720-476D-8977-0B062EBEBAB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2E7520-DF26-405B-8B72-DC15BCE0F046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819ECD-C9C0-49ED-8F95-0AF4050D333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7BD5DF0-55C5-41F0-BB46-4DEB6E5DB63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776DB6C-95AF-4661-B7E2-3E2E2FD099B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C8B03CC-58D8-4E22-8CAE-7946AF770A9E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5149F33-9A7A-4F5E-BD40-A4B983ECA9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9C38952-9A5E-424E-ADC0-71F60136851F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6C883F6-5BBF-4DDE-9900-C7EFB12B3C5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C94DD01-5D25-4323-8CDF-751ECEA657A7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8A1EF41-8C3F-45CC-BDB1-790B59C35B6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47BD7C-32D7-4997-8145-CF3D828C272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D08703-5ECB-46CA-A8D3-B532A6622050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7A221B-16EC-4CDB-AD18-304EB45B3EB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0B4D58-0FA8-4891-A228-2DEC2AA059F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C34F42ED-C72F-4F89-B537-07B6120C36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F9B43A-7D6E-417C-89A6-66B3143EF13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403350A-FFC3-4D03-A453-AC489B5883A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185238-1357-4145-87D6-73586BBBB680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C9B8B3-BCA7-4796-9C5F-359008AA5E6C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9C46D2B-7AA2-4617-91B9-87B88FA57076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A2CE9C5-9BFB-43FF-A13E-003CAE1D5116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98E91479-5611-472F-BF7D-A4CA48D715C6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Effet Hall</a:t>
            </a:r>
            <a:endParaRPr lang="fr-FR" sz="1400" b="1" dirty="0">
              <a:solidFill>
                <a:srgbClr val="FF0000"/>
              </a:solidFill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137CF34A-7274-4D29-A9DB-9A613B31CBE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55281" y="2558771"/>
            <a:ext cx="3881438" cy="189953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EA323E-6810-4EC8-911F-D414FD71A08D}"/>
              </a:ext>
            </a:extLst>
          </p:cNvPr>
          <p:cNvSpPr/>
          <p:nvPr/>
        </p:nvSpPr>
        <p:spPr>
          <a:xfrm>
            <a:off x="3048000" y="10228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49580">
              <a:spcAft>
                <a:spcPts val="0"/>
              </a:spcAft>
            </a:pP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      Si une plaque conductrice est : </a:t>
            </a:r>
          </a:p>
          <a:p>
            <a:pPr marL="342900" lvl="0" indent="-342900"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Parcourue par un courant</a:t>
            </a:r>
          </a:p>
          <a:p>
            <a:pPr marL="342900" lvl="0" indent="-342900"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Plongée dans un champ magnétique</a:t>
            </a:r>
          </a:p>
          <a:p>
            <a:pPr lvl="0">
              <a:spcAft>
                <a:spcPts val="0"/>
              </a:spcAft>
            </a:pP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Alors une tension électrique apparaît aux bornes de celle-ci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EED385C6-8275-4C5A-B99E-BDB6276716E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55281" y="4534414"/>
            <a:ext cx="3881438" cy="159968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8084E5-607C-4118-8234-BD377AE752F4}"/>
              </a:ext>
            </a:extLst>
          </p:cNvPr>
          <p:cNvSpPr/>
          <p:nvPr/>
        </p:nvSpPr>
        <p:spPr>
          <a:xfrm>
            <a:off x="3255296" y="61728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 possibles de l’effet Hall</a:t>
            </a:r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Mesure de champ magnétique et capteur de mouvement</a:t>
            </a:r>
            <a:endParaRPr lang="fr-F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63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348C6B-A041-49DF-8F3B-B57222EF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997" y="970624"/>
            <a:ext cx="8144006" cy="5257226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4773630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Projet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41BC426-FD63-493E-878C-70D326E2A69E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07507B5-6683-4AA7-822D-63CF6471147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95688B4-C435-47BF-98A2-BCEDE079D41E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0E199E-D87C-4B50-ABB2-ABD2B0AA1F30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452507-921E-4051-96C7-55E98D0701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7F15A8D-A902-4BF5-95D3-D7FA8915DBA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875DB7-7134-45B9-B177-4B10BFFD0C7A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9385E3-3013-4537-BC31-98D04460FDE1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projet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5792571-48DD-4B70-88BD-F25BEEA8C18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5FD15D1-7ED5-4AB2-986D-D07C5511A7A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B809573-0E53-4B4C-86E4-B341376F7EB0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5757C0-C66D-4145-9781-FA3A0DCBA23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0994A2F-ED2C-4020-8547-D6D7CD38EAAD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2286E54-F622-46C3-849B-A3F0424527E1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E225BCF-1A48-4DDA-A6FC-FEA769E4865E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C1FCD22-7F49-44B4-926A-4337D74889C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81B07D-7039-4B21-B2D3-066CA499D59D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E68F1E5-5F42-41B0-A7CB-1A8041C353AE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C76EA95-6B8C-44ED-A997-8ADF116776D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09AF29-C076-4DFE-8C0C-0D0310E7D2C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7C35710-26EC-4DF7-98BB-D7C39A581F4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4C2E0F5-2814-4DC3-9AE9-FC5982B87F6B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2D6829C-DA84-42AF-90FC-90A3D0F5C667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FEBF16E-6A1A-4860-AC2B-EE3A7498452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2D98C10-C4E4-4D20-ADD0-F3AB97A08879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090C6E0-55F2-4CBF-9695-AD5F11C7A0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1CDC17-99B0-4787-A248-F7B64CCC218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BE62E17-DB6F-4379-9475-C90BDFB11D6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7D80D5-19E8-4C51-9DC5-27B0CFA70A1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8514D45-7D6F-40DA-8832-874E226E862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35CE492-9AFD-4CCB-9BF6-ADA5424BB03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78A1D09-ACE0-4D59-A162-5880F34CCDF1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0618A9D-2A77-4479-B17F-95F6139F4C42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50533F9-2F94-46E5-91A9-A76767AA9A61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90961A2-3EA1-4CD4-B9B2-3FDB19A9880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CCE75B-6D0B-4321-93D6-58C13FAC2FBD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BF1BA4-2004-4510-8245-99B2C6128073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6776017D-FDB5-4BD6-8342-5038D64EA109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B6B4350-B80D-4D3E-A3AD-D9749CB5DCAB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7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310493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matériel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3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2CC133E5-B195-4465-8168-F5184ACEB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59" y="1093728"/>
            <a:ext cx="5280313" cy="275688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5" name="Image 4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1615B524-D5AB-48A2-A7DE-F5AC4EFAD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06" y="-401364"/>
            <a:ext cx="8004977" cy="4245168"/>
          </a:xfrm>
          <a:prstGeom prst="rect">
            <a:avLst/>
          </a:prstGeom>
        </p:spPr>
      </p:pic>
      <p:pic>
        <p:nvPicPr>
          <p:cNvPr id="6" name="Image 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159197E3-E51B-4CB9-B32C-F636FBCE7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31" y="3922022"/>
            <a:ext cx="2156172" cy="17682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9FEBDB-2CD4-44E6-B5E2-FDBC0D31C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636" y="1549076"/>
            <a:ext cx="2269793" cy="168215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Image 8" descr="Une image contenant transport, satellite&#10;&#10;Description générée avec un niveau de confiance très élevé">
            <a:extLst>
              <a:ext uri="{FF2B5EF4-FFF2-40B4-BE49-F238E27FC236}">
                <a16:creationId xmlns:a16="http://schemas.microsoft.com/office/drawing/2014/main" id="{26C73E87-17BF-4D56-BF53-6A5881E43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50073" y="3919445"/>
            <a:ext cx="1835603" cy="1818285"/>
          </a:xfrm>
          <a:prstGeom prst="rect">
            <a:avLst/>
          </a:prstGeom>
        </p:spPr>
      </p:pic>
      <p:pic>
        <p:nvPicPr>
          <p:cNvPr id="10" name="Image 9" descr="Une image contenant intérieur, objet, table, noir&#10;&#10;Description générée avec un niveau de confiance très élevé">
            <a:extLst>
              <a:ext uri="{FF2B5EF4-FFF2-40B4-BE49-F238E27FC236}">
                <a16:creationId xmlns:a16="http://schemas.microsoft.com/office/drawing/2014/main" id="{4BC72D90-7332-44B1-8DE3-B06A30F86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3194">
            <a:off x="2890606" y="3947954"/>
            <a:ext cx="1199097" cy="1766814"/>
          </a:xfrm>
          <a:prstGeom prst="rect">
            <a:avLst/>
          </a:prstGeom>
        </p:spPr>
      </p:pic>
      <p:pic>
        <p:nvPicPr>
          <p:cNvPr id="17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593D9267-93B5-403B-BBFA-89E938B363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5627" y="4035580"/>
            <a:ext cx="2743200" cy="205997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AC77F06-F1C8-4B82-881D-1BB1EC575677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219060-ECD3-4998-BD2A-442B83E25B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56B90FB-3284-4375-B223-38340E6213A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CF9C411-7F7B-4475-812A-1EEE97C6F9F3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D043DE-0822-4A78-8615-94EA48658F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97553E-C21F-471D-A873-C58B0AB12F7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B7D3026-9352-443A-B71C-5733BFB249D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FD5554E-E4C4-4052-8F59-B5B98515452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88084C0-B461-495C-856C-3CEDC4A3758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C57826-0386-474F-9667-64F53E30A84B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matériel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C5EC32-A154-43F9-9B5F-0FBED22C0B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31C8E5D-430F-403A-A8C4-8D88D83760D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FDF0DC6-2B2E-4129-8DAE-4931F3128D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66658B0-7305-425F-9C8A-78BC326C249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E06E8A7-4A2C-4957-A442-F5856BD6F8C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FA6247B-FC14-400E-953D-8E5336BD53B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BF2F30-B203-480F-984D-E62E0D6888E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9A262EA-B589-45D5-BF7C-7080667FFD9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B827349-5696-45EF-B478-C5E474DD95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15DE5F0-52AA-4510-A900-9835E723FE3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06ED52-C16C-4DB0-9014-ED537701422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3D0D1E3-4CA4-4D5D-83C3-C1A026E6B51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4324ECB-8115-4352-AF6A-18E409D525E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091476E-BF20-4695-9EC3-47D44E43AB9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E3D26331-C33F-4C8A-A460-1089A092456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C781ABC-2654-4AD9-90D3-A47E38E9D8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B1786FD-8418-4803-840D-0078583EA98E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F399EE7-AF86-427B-A8E5-31BD0482765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67EA3B0-D1F3-4AA2-9A7B-7456004863B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B9C6C3C-5D09-4E11-957C-9C035AFDA76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DF139D79-26A1-4B28-8FEC-C735606F1F1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D88794B-7C7B-41DD-AAD4-51E7A3F7159D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699A851-3E9B-4666-B495-AAB8C6DA1E0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F326A0E-4648-4D94-878A-0C50CBF6A1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CCE5617-6149-4AEC-A08B-4DA232ED1F3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D431BEF-3D21-4630-804B-49251945CB4D}"/>
              </a:ext>
            </a:extLst>
          </p:cNvPr>
          <p:cNvSpPr txBox="1"/>
          <p:nvPr/>
        </p:nvSpPr>
        <p:spPr>
          <a:xfrm>
            <a:off x="814063" y="5596055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Solénoïde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2A015BB-42D5-4712-9FFA-0EAA7B9844A1}"/>
              </a:ext>
            </a:extLst>
          </p:cNvPr>
          <p:cNvSpPr txBox="1"/>
          <p:nvPr/>
        </p:nvSpPr>
        <p:spPr>
          <a:xfrm>
            <a:off x="2917525" y="5830217"/>
            <a:ext cx="1615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Actionneur linéaire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C19C3C0-D016-4C7B-B0F0-33C388CC3265}"/>
              </a:ext>
            </a:extLst>
          </p:cNvPr>
          <p:cNvSpPr txBox="1"/>
          <p:nvPr/>
        </p:nvSpPr>
        <p:spPr>
          <a:xfrm>
            <a:off x="5465555" y="6074794"/>
            <a:ext cx="100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9939FA9-C37E-4A1F-94C2-7775F756F07A}"/>
              </a:ext>
            </a:extLst>
          </p:cNvPr>
          <p:cNvSpPr txBox="1"/>
          <p:nvPr/>
        </p:nvSpPr>
        <p:spPr>
          <a:xfrm>
            <a:off x="8674779" y="5281218"/>
            <a:ext cx="62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Relais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996EEE6-B432-4369-BB1F-53707BA1886C}"/>
              </a:ext>
            </a:extLst>
          </p:cNvPr>
          <p:cNvSpPr txBox="1"/>
          <p:nvPr/>
        </p:nvSpPr>
        <p:spPr>
          <a:xfrm>
            <a:off x="6052426" y="3149784"/>
            <a:ext cx="1621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Capteur à effet Hall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DDAA2C1-A8B1-44B3-BFAB-C638772485A1}"/>
              </a:ext>
            </a:extLst>
          </p:cNvPr>
          <p:cNvSpPr txBox="1"/>
          <p:nvPr/>
        </p:nvSpPr>
        <p:spPr>
          <a:xfrm>
            <a:off x="8503897" y="3353412"/>
            <a:ext cx="162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Verrou magnétique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2C42A0C-C42B-4C66-94FA-55A37FC4C0B4}"/>
              </a:ext>
            </a:extLst>
          </p:cNvPr>
          <p:cNvSpPr txBox="1"/>
          <p:nvPr/>
        </p:nvSpPr>
        <p:spPr>
          <a:xfrm>
            <a:off x="2008845" y="3843804"/>
            <a:ext cx="120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Arduino nano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4B6E9F-EBA3-456B-A5B7-C787C198121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CDA1F209-2361-433D-9779-CFBB4E08FA82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0AB1C770-7074-4AF5-A181-D746BBB1D74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5B47942-8B19-4D08-A9F4-ECFAB38BB2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57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310493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matériel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 4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1615B524-D5AB-48A2-A7DE-F5AC4EFAD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858" y="12624"/>
            <a:ext cx="8004977" cy="4245168"/>
          </a:xfrm>
          <a:prstGeom prst="rect">
            <a:avLst/>
          </a:prstGeom>
        </p:spPr>
      </p:pic>
      <p:pic>
        <p:nvPicPr>
          <p:cNvPr id="17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593D9267-93B5-403B-BBFA-89E938B36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628" y="4219402"/>
            <a:ext cx="2743200" cy="205997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AC77F06-F1C8-4B82-881D-1BB1EC575677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219060-ECD3-4998-BD2A-442B83E25B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56B90FB-3284-4375-B223-38340E6213A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CF9C411-7F7B-4475-812A-1EEE97C6F9F3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D043DE-0822-4A78-8615-94EA48658F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97553E-C21F-471D-A873-C58B0AB12F7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B7D3026-9352-443A-B71C-5733BFB249D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FD5554E-E4C4-4052-8F59-B5B98515452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88084C0-B461-495C-856C-3CEDC4A3758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C57826-0386-474F-9667-64F53E30A84B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matériel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C5EC32-A154-43F9-9B5F-0FBED22C0B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31C8E5D-430F-403A-A8C4-8D88D83760D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FDF0DC6-2B2E-4129-8DAE-4931F3128D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66658B0-7305-425F-9C8A-78BC326C249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E06E8A7-4A2C-4957-A442-F5856BD6F8C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FA6247B-FC14-400E-953D-8E5336BD53B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BF2F30-B203-480F-984D-E62E0D6888E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9A262EA-B589-45D5-BF7C-7080667FFD9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B827349-5696-45EF-B478-C5E474DD95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15DE5F0-52AA-4510-A900-9835E723FE3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06ED52-C16C-4DB0-9014-ED537701422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3D0D1E3-4CA4-4D5D-83C3-C1A026E6B51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4324ECB-8115-4352-AF6A-18E409D525E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091476E-BF20-4695-9EC3-47D44E43AB9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E3D26331-C33F-4C8A-A460-1089A092456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C781ABC-2654-4AD9-90D3-A47E38E9D8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B1786FD-8418-4803-840D-0078583EA98E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F399EE7-AF86-427B-A8E5-31BD0482765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67EA3B0-D1F3-4AA2-9A7B-7456004863B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B9C6C3C-5D09-4E11-957C-9C035AFDA76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DF139D79-26A1-4B28-8FEC-C735606F1F1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D88794B-7C7B-41DD-AAD4-51E7A3F7159D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699A851-3E9B-4666-B495-AAB8C6DA1E0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F326A0E-4648-4D94-878A-0C50CBF6A1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CCE5617-6149-4AEC-A08B-4DA232ED1F3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C19C3C0-D016-4C7B-B0F0-33C388CC3265}"/>
              </a:ext>
            </a:extLst>
          </p:cNvPr>
          <p:cNvSpPr txBox="1"/>
          <p:nvPr/>
        </p:nvSpPr>
        <p:spPr>
          <a:xfrm>
            <a:off x="2131371" y="6193309"/>
            <a:ext cx="100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996EEE6-B432-4369-BB1F-53707BA1886C}"/>
              </a:ext>
            </a:extLst>
          </p:cNvPr>
          <p:cNvSpPr txBox="1"/>
          <p:nvPr/>
        </p:nvSpPr>
        <p:spPr>
          <a:xfrm>
            <a:off x="5155855" y="3495958"/>
            <a:ext cx="1621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Capteur à effet Hall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2C42A0C-C42B-4C66-94FA-55A37FC4C0B4}"/>
              </a:ext>
            </a:extLst>
          </p:cNvPr>
          <p:cNvSpPr txBox="1"/>
          <p:nvPr/>
        </p:nvSpPr>
        <p:spPr>
          <a:xfrm>
            <a:off x="2008845" y="3843804"/>
            <a:ext cx="1134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Arduino </a:t>
            </a:r>
            <a:r>
              <a:rPr lang="fr-FR" sz="1400" b="1" dirty="0" err="1">
                <a:solidFill>
                  <a:schemeClr val="bg1"/>
                </a:solidFill>
              </a:rPr>
              <a:t>Uno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4B6E9F-EBA3-456B-A5B7-C787C198121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CDA1F209-2361-433D-9779-CFBB4E08FA82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0AB1C770-7074-4AF5-A181-D746BBB1D745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5B47942-8B19-4D08-A9F4-ECFAB38BB29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rduino Carte Uno - Image gratuite sur Pixabay">
            <a:extLst>
              <a:ext uri="{FF2B5EF4-FFF2-40B4-BE49-F238E27FC236}">
                <a16:creationId xmlns:a16="http://schemas.microsoft.com/office/drawing/2014/main" id="{9C68FDD3-4A5F-4870-AF15-54B69D1F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81" y="1374314"/>
            <a:ext cx="3419763" cy="242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V CABLE4PIN20: Arduino - câble universel Grove, 4 broches, 20 cm ...">
            <a:extLst>
              <a:ext uri="{FF2B5EF4-FFF2-40B4-BE49-F238E27FC236}">
                <a16:creationId xmlns:a16="http://schemas.microsoft.com/office/drawing/2014/main" id="{4669D55D-5D00-49EF-9252-E5DD97BD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984" y="4413124"/>
            <a:ext cx="2544760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2ED1BB36-37F3-4A66-968C-DC595F04AF4C}"/>
              </a:ext>
            </a:extLst>
          </p:cNvPr>
          <p:cNvSpPr txBox="1"/>
          <p:nvPr/>
        </p:nvSpPr>
        <p:spPr>
          <a:xfrm>
            <a:off x="5863140" y="618564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Câbles</a:t>
            </a:r>
          </a:p>
        </p:txBody>
      </p:sp>
      <p:pic>
        <p:nvPicPr>
          <p:cNvPr id="1032" name="Picture 8" descr="LOCODUINO - Les indispensables du prototypage">
            <a:extLst>
              <a:ext uri="{FF2B5EF4-FFF2-40B4-BE49-F238E27FC236}">
                <a16:creationId xmlns:a16="http://schemas.microsoft.com/office/drawing/2014/main" id="{15687549-435A-4B94-9DFD-3B34B0E4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18" y="1466910"/>
            <a:ext cx="1390319" cy="20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9251EE1F-7CFF-4D9D-99DC-2C8D8932992B}"/>
              </a:ext>
            </a:extLst>
          </p:cNvPr>
          <p:cNvSpPr txBox="1"/>
          <p:nvPr/>
        </p:nvSpPr>
        <p:spPr>
          <a:xfrm>
            <a:off x="7812401" y="3488495"/>
            <a:ext cx="124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Platine d’essai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878C40-BA6A-4E11-8AB2-770227DC45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248" y="3869565"/>
            <a:ext cx="1054346" cy="997886"/>
          </a:xfrm>
          <a:prstGeom prst="rect">
            <a:avLst/>
          </a:prstGeom>
        </p:spPr>
      </p:pic>
      <p:pic>
        <p:nvPicPr>
          <p:cNvPr id="1034" name="Picture 10" descr="Resistance Résistance Électronique - Images vectorielles gratuites ...">
            <a:extLst>
              <a:ext uri="{FF2B5EF4-FFF2-40B4-BE49-F238E27FC236}">
                <a16:creationId xmlns:a16="http://schemas.microsoft.com/office/drawing/2014/main" id="{6A152661-F0A7-4C77-848A-9CAC3029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036" y="4710686"/>
            <a:ext cx="1311282" cy="6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8B4BF725-A083-4954-891D-45AD12AB7943}"/>
              </a:ext>
            </a:extLst>
          </p:cNvPr>
          <p:cNvSpPr txBox="1"/>
          <p:nvPr/>
        </p:nvSpPr>
        <p:spPr>
          <a:xfrm>
            <a:off x="7728304" y="5102418"/>
            <a:ext cx="1417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LED + Resistance</a:t>
            </a:r>
          </a:p>
        </p:txBody>
      </p:sp>
      <p:pic>
        <p:nvPicPr>
          <p:cNvPr id="1036" name="Picture 12" descr="Aimant rond Disque Ø 30 x 3mm Néodyme N45 (NdFeB) Nickelé - Force ...">
            <a:extLst>
              <a:ext uri="{FF2B5EF4-FFF2-40B4-BE49-F238E27FC236}">
                <a16:creationId xmlns:a16="http://schemas.microsoft.com/office/drawing/2014/main" id="{BEE8A87D-0FF3-473B-A58C-34B15B68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948" y="5312080"/>
            <a:ext cx="1171458" cy="117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67868786-385A-45D2-B20F-23BE8D8DD908}"/>
              </a:ext>
            </a:extLst>
          </p:cNvPr>
          <p:cNvSpPr txBox="1"/>
          <p:nvPr/>
        </p:nvSpPr>
        <p:spPr>
          <a:xfrm>
            <a:off x="8182983" y="6304530"/>
            <a:ext cx="729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Aimant</a:t>
            </a:r>
          </a:p>
        </p:txBody>
      </p:sp>
    </p:spTree>
    <p:extLst>
      <p:ext uri="{BB962C8B-B14F-4D97-AF65-F5344CB8AC3E}">
        <p14:creationId xmlns:p14="http://schemas.microsoft.com/office/powerpoint/2010/main" val="412664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092596" y="43500"/>
            <a:ext cx="6325406" cy="76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de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d’utilisation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0E902A-5D43-414E-B286-FA6FA571CC6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1" y="971551"/>
            <a:ext cx="7267574" cy="543897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B311C1-BBCB-4340-B01A-FEA67AA2FA6A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854F50-96FE-4DB0-8562-13DED6465E5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59CE414-D8B2-4106-BB57-C7C4D21206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A682D6-53BA-41E1-919C-6032C82DE722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E611D8F-63D0-43C6-A171-033F5938320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A6FC565-35C6-4714-A242-FBBB6402CB1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9EA8CC7-E10B-4892-BBFF-B46A53ADECC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A88B00F-8E00-4C7C-9217-40569E039B35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04C5B8B-78A7-47A0-8DF9-0AB9EA5C7CE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52E032-E2F0-4CE7-84D2-228FD9B02EE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B3BAFF0-4826-4424-8E5A-40EE1EC40337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A9E0D46-6F93-4B9B-A103-10EC326817F9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36929FC-7EAC-4D86-8A5E-DB797A8658EF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0B298D1-7900-41B8-97FC-342473C92B8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733F588-FECE-4976-8D6E-39C7163CFE6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18DFA8E-F16C-419A-A06A-8E477987C2F8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de cas d’utilisation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CCEA940-3440-4AD6-9E8B-8DF89C7E345B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3D66FD0-9488-4C46-9179-23BEE1B1A0D2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1B0C3B46-3661-4BA2-8152-49C49D8FBF55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C63232A-9561-41CD-BC09-AFC6C55C1E4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5CDC66A-3D16-4817-957D-E2C7CEA2F9EB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679880-A779-4BAB-96B5-69360E733287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D82762AF-061F-4D82-BA48-A3017CCC2A7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E939972-14A9-46EF-BD3C-6809DFD172DE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F8F45D4C-08B5-4A51-8638-AA7ACED0218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DAC26C1-62F2-44DC-8BF1-DEDA97CF06E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5A75CA-411B-48C4-A822-86ED271BF05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3D9099D-6725-46F7-8EE0-68BD53D547E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5126FC2-756E-4032-AA6B-EC2BDCD1AA1A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D23A5C4-D012-4E31-A6E8-6B4892391AC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B56306F-5A02-40DD-BB1C-F40C957A8B3C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91C59BB-66C3-43BB-A649-FF1F42EA6BC1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8C35E05-422A-4C95-A3AB-D32AB4A20A76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88ED040-9C62-4E1C-B78A-902D12D3F891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77637D7-B51F-440C-9AAA-5202E74243E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A44E14-252F-4BB1-9379-A6D3BE58652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AB633BA7-546C-49AB-8173-57E21C9A4440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070CE10-FDCA-434E-9428-8F494C23F111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1A02846-3349-4077-AAB9-F8B8B0F2F52F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441442B-0FC0-4CCD-BA6A-FCDFA6DD0DE8}"/>
              </a:ext>
            </a:extLst>
          </p:cNvPr>
          <p:cNvSpPr/>
          <p:nvPr/>
        </p:nvSpPr>
        <p:spPr>
          <a:xfrm>
            <a:off x="5750621" y="4015426"/>
            <a:ext cx="1060887" cy="28559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1600A12D-9FB3-4D40-A90A-D16B59FE7DCA}"/>
              </a:ext>
            </a:extLst>
          </p:cNvPr>
          <p:cNvSpPr/>
          <p:nvPr/>
        </p:nvSpPr>
        <p:spPr>
          <a:xfrm>
            <a:off x="4681653" y="3618326"/>
            <a:ext cx="1060888" cy="397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F05DF816-3BEE-4B08-8EA9-F1B7D8353CC5}"/>
              </a:ext>
            </a:extLst>
          </p:cNvPr>
          <p:cNvSpPr/>
          <p:nvPr/>
        </p:nvSpPr>
        <p:spPr>
          <a:xfrm>
            <a:off x="3710866" y="3289852"/>
            <a:ext cx="1038732" cy="3971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FE77AD44-B6C9-4EEF-834B-3D40CECDFD3B}"/>
              </a:ext>
            </a:extLst>
          </p:cNvPr>
          <p:cNvSpPr/>
          <p:nvPr/>
        </p:nvSpPr>
        <p:spPr>
          <a:xfrm>
            <a:off x="5943594" y="4498337"/>
            <a:ext cx="1060887" cy="3418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49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495789" y="51977"/>
            <a:ext cx="6325406" cy="76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d’exigences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age 1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E4AD89-8409-4BEF-B70D-9ECFF65C4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0" y="1022565"/>
            <a:ext cx="9174966" cy="539643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D7E2C92-F8C0-4818-9F7C-40B348CB0A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11F537-AA80-478B-A739-3BF08BD72899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F59F235-D4C7-4D94-A29A-C5430757D68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CDA8661-E31C-439B-A571-AD5150CC588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B56DEC-C3D3-40C1-938C-F1BDAE1F5D8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94BAC5-90E5-4C3D-9BF8-8A7A9BA27C66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97A5B83-19B0-4D23-B1A4-88936B044C59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A49730-9581-4BB0-9DF6-1F4A1577AF6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6EB4D58-A9A2-478B-A232-770E9AD9608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C01D3B6-4DD0-4576-911C-95CA752748D6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831944D-6A8E-4D52-BFD3-EB4F535942AE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F6DE7C7-9575-443E-92EC-7AFD011963A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EB39C05-2065-4994-93DB-EDB37290F0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B702C8E-D084-4646-911C-EDE22CA7BD4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893F243-C12D-42A5-9549-97A7FEB7464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FCE2F5-D24E-48DC-9A75-9255AE5FDFC8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8A01B29-0A11-4670-AB71-42C020A5EE10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d’exigences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D16977-D307-4339-BFE7-835CCEAC18AA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F1D8116-ABC4-4491-88A8-D7FEAB2A046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3E6C2E3-7E8E-4800-87A8-F25D0585425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FAE2EE8-E502-4860-B80C-9F776D3FA4D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907FCA3-BF67-492D-8F40-7ACBF3872026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D15028B-F791-4DAC-BB42-92405FD3B53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4B013F1-BCFF-4AEF-B74F-57690B502A7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4E412A8-1132-45F5-82FC-3654A76ACF1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4FC6BC4-7622-4847-93AE-ADEB7B1D6CE6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04B5A2-A572-4B84-9B0A-435755C71F86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9777187-1764-44EC-903B-C82B697CF184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640BBA9-9C68-4BC3-9BD5-ECE0C9809F1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3DF244C-CC3F-4AFD-9B3C-5E384C1A1514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2D54BE8-68E5-4115-9E21-F7160665F933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81C389B-0EA9-4414-AC35-E7B9FC324BC7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A1105FD-90DF-4768-BA17-1393FE3A804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9AA3756-24B1-417B-8265-24C61F84F7BC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FD5CB1BF-9B89-48D0-AF07-679FCB70A65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D5BF31-3767-46FB-A623-386C0BB29692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5074E90E-C32A-4ABC-BDDC-1083E178D3C8}"/>
              </a:ext>
            </a:extLst>
          </p:cNvPr>
          <p:cNvSpPr/>
          <p:nvPr/>
        </p:nvSpPr>
        <p:spPr>
          <a:xfrm flipH="1">
            <a:off x="11780125" y="577333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79D9BFAE-6DBD-4DF6-8319-C48DBA2A5797}"/>
              </a:ext>
            </a:extLst>
          </p:cNvPr>
          <p:cNvSpPr/>
          <p:nvPr/>
        </p:nvSpPr>
        <p:spPr>
          <a:xfrm>
            <a:off x="12056189" y="1601854"/>
            <a:ext cx="82099" cy="432817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B4CC3F1-63DF-407D-9BCC-C6212E9AE513}"/>
              </a:ext>
            </a:extLst>
          </p:cNvPr>
          <p:cNvSpPr txBox="1"/>
          <p:nvPr/>
        </p:nvSpPr>
        <p:spPr>
          <a:xfrm rot="19260483">
            <a:off x="10960782" y="5912749"/>
            <a:ext cx="954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Effet Hall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8F3FE7-F486-4EFC-8C2C-7C189A7E0DCB}"/>
              </a:ext>
            </a:extLst>
          </p:cNvPr>
          <p:cNvSpPr/>
          <p:nvPr/>
        </p:nvSpPr>
        <p:spPr>
          <a:xfrm>
            <a:off x="8052047" y="4722020"/>
            <a:ext cx="1322772" cy="1430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BFB61C-A49C-42AF-A487-0D28D8C86921}"/>
              </a:ext>
            </a:extLst>
          </p:cNvPr>
          <p:cNvSpPr/>
          <p:nvPr/>
        </p:nvSpPr>
        <p:spPr>
          <a:xfrm>
            <a:off x="1714500" y="4714680"/>
            <a:ext cx="1340898" cy="1331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060391-1BBE-46CB-B84F-BCE00850C7F2}"/>
              </a:ext>
            </a:extLst>
          </p:cNvPr>
          <p:cNvSpPr/>
          <p:nvPr/>
        </p:nvSpPr>
        <p:spPr>
          <a:xfrm>
            <a:off x="2617680" y="2960858"/>
            <a:ext cx="1340898" cy="10700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D24DF6-67CF-4F3E-B26B-2B388BCB53B3}"/>
              </a:ext>
            </a:extLst>
          </p:cNvPr>
          <p:cNvSpPr/>
          <p:nvPr/>
        </p:nvSpPr>
        <p:spPr>
          <a:xfrm>
            <a:off x="852488" y="2951376"/>
            <a:ext cx="1340643" cy="896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1DA271-9E12-489C-807F-5FBDD8FB092F}"/>
              </a:ext>
            </a:extLst>
          </p:cNvPr>
          <p:cNvSpPr/>
          <p:nvPr/>
        </p:nvSpPr>
        <p:spPr>
          <a:xfrm>
            <a:off x="1323975" y="1473574"/>
            <a:ext cx="2228849" cy="829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50758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1611</TotalTime>
  <Words>2609</Words>
  <Application>Microsoft Office PowerPoint</Application>
  <PresentationFormat>Grand écran</PresentationFormat>
  <Paragraphs>1043</Paragraphs>
  <Slides>45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Pinneau.Joshua@outlook.fr</cp:lastModifiedBy>
  <cp:revision>387</cp:revision>
  <dcterms:created xsi:type="dcterms:W3CDTF">2020-01-28T10:54:51Z</dcterms:created>
  <dcterms:modified xsi:type="dcterms:W3CDTF">2020-06-09T12:53:35Z</dcterms:modified>
</cp:coreProperties>
</file>